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9" r:id="rId4"/>
    <p:sldId id="307" r:id="rId5"/>
    <p:sldId id="304" r:id="rId6"/>
    <p:sldId id="338" r:id="rId7"/>
    <p:sldId id="318" r:id="rId8"/>
    <p:sldId id="320" r:id="rId9"/>
    <p:sldId id="321" r:id="rId10"/>
    <p:sldId id="341" r:id="rId11"/>
    <p:sldId id="322" r:id="rId12"/>
    <p:sldId id="342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9" r:id="rId25"/>
    <p:sldId id="297" r:id="rId26"/>
    <p:sldId id="340" r:id="rId27"/>
    <p:sldId id="29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FF"/>
    <a:srgbClr val="FFFF66"/>
    <a:srgbClr val="FFFF99"/>
    <a:srgbClr val="CC9900"/>
    <a:srgbClr val="FFFFFF"/>
    <a:srgbClr val="FFFF00"/>
    <a:srgbClr val="00FFFF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7" autoAdjust="0"/>
    <p:restoredTop sz="94613" autoAdjust="0"/>
  </p:normalViewPr>
  <p:slideViewPr>
    <p:cSldViewPr showGuides="1">
      <p:cViewPr varScale="1">
        <p:scale>
          <a:sx n="109" d="100"/>
          <a:sy n="109" d="100"/>
        </p:scale>
        <p:origin x="1590" y="108"/>
      </p:cViewPr>
      <p:guideLst>
        <p:guide orient="horz" pos="6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28BF-9662-40AF-BBBA-9331B761F808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882D8-851B-438B-8762-39FA04741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1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882D8-851B-438B-8762-39FA04741A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8935"/>
            <a:ext cx="7772400" cy="1470025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0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HY나무M" panose="02030600000101010101" pitchFamily="18" charset="-127"/>
                <a:ea typeface="HY나무M" panose="02030600000101010101" pitchFamily="18" charset="-127"/>
              </a:defRPr>
            </a:lvl2pPr>
            <a:lvl3pPr>
              <a:defRPr>
                <a:latin typeface="HY나무M" panose="02030600000101010101" pitchFamily="18" charset="-127"/>
                <a:ea typeface="HY나무M" panose="02030600000101010101" pitchFamily="18" charset="-127"/>
              </a:defRPr>
            </a:lvl3pPr>
            <a:lvl4pPr>
              <a:defRPr>
                <a:latin typeface="HY나무M" panose="02030600000101010101" pitchFamily="18" charset="-127"/>
                <a:ea typeface="HY나무M" panose="02030600000101010101" pitchFamily="18" charset="-127"/>
              </a:defRPr>
            </a:lvl4pPr>
            <a:lvl5pPr>
              <a:defRPr>
                <a:latin typeface="HY나무M" panose="02030600000101010101" pitchFamily="18" charset="-127"/>
                <a:ea typeface="HY나무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9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6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3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6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ECBE5-7190-4F94-B477-62E67FA703CC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25DA97-6C2B-4B51-BD96-328AB19A2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1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552" y="738070"/>
            <a:ext cx="72728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accent5">
              <a:lumMod val="75000"/>
            </a:schemeClr>
          </a:solidFill>
          <a:effectLst/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HY그래픽M" panose="02030600000101010101" pitchFamily="18" charset="-127"/>
          <a:ea typeface="HY그래픽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58.72.188.69:8080/queryConvert/qc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elease.diquest.com/index.php?mid=queryconvert_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QueryConvert1.1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오타수정모듈</a:t>
            </a:r>
            <a:r>
              <a:rPr lang="en-US" altLang="ko-KR" dirty="0" smtClean="0"/>
              <a:t>-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신성혁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.TXT</a:t>
            </a:r>
            <a:r>
              <a:rPr lang="ko-KR" altLang="en-US" dirty="0" smtClean="0"/>
              <a:t>파일 만들기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@echo off</a:t>
            </a:r>
          </a:p>
          <a:p>
            <a:r>
              <a:rPr lang="en-US" altLang="ko-KR" dirty="0"/>
              <a:t>rem ========================================================================</a:t>
            </a:r>
          </a:p>
          <a:p>
            <a:r>
              <a:rPr lang="en-US" altLang="ko-KR" dirty="0"/>
              <a:t>rem </a:t>
            </a:r>
            <a:r>
              <a:rPr lang="en-US" altLang="ko-KR" dirty="0" err="1"/>
              <a:t>InitialDicMaker</a:t>
            </a:r>
            <a:r>
              <a:rPr lang="en-US" altLang="ko-KR" dirty="0"/>
              <a:t> : Make initial dictionary for </a:t>
            </a:r>
            <a:r>
              <a:rPr lang="en-US" altLang="ko-KR" dirty="0" err="1"/>
              <a:t>QueryConvert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rem	[Type] [</a:t>
            </a:r>
            <a:r>
              <a:rPr lang="en-US" altLang="ko-KR" dirty="0" err="1"/>
              <a:t>InputDir</a:t>
            </a:r>
            <a:r>
              <a:rPr lang="en-US" altLang="ko-KR" dirty="0"/>
              <a:t>(</a:t>
            </a:r>
            <a:r>
              <a:rPr lang="en-US" altLang="ko-KR" dirty="0" err="1"/>
              <a:t>InputFile</a:t>
            </a:r>
            <a:r>
              <a:rPr lang="en-US" altLang="ko-KR" dirty="0"/>
              <a:t>)] [</a:t>
            </a:r>
            <a:r>
              <a:rPr lang="en-US" altLang="ko-KR" dirty="0" err="1"/>
              <a:t>OutputDir</a:t>
            </a:r>
            <a:r>
              <a:rPr lang="en-US" altLang="ko-KR" dirty="0"/>
              <a:t>(</a:t>
            </a:r>
            <a:r>
              <a:rPr lang="en-US" altLang="ko-KR" dirty="0" err="1"/>
              <a:t>OutPutFile</a:t>
            </a:r>
            <a:r>
              <a:rPr lang="en-US" altLang="ko-KR" dirty="0"/>
              <a:t>)] [Encoding] [</a:t>
            </a:r>
            <a:r>
              <a:rPr lang="en-US" altLang="ko-KR" dirty="0" err="1"/>
              <a:t>ExtractorType</a:t>
            </a:r>
            <a:r>
              <a:rPr lang="en-US" altLang="ko-KR" dirty="0"/>
              <a:t>] [TAG]</a:t>
            </a:r>
          </a:p>
          <a:p>
            <a:r>
              <a:rPr lang="en-US" altLang="ko-KR" dirty="0"/>
              <a:t>rem	Type : 1,2,3,4</a:t>
            </a:r>
          </a:p>
          <a:p>
            <a:r>
              <a:rPr lang="en-US" altLang="ko-KR" dirty="0"/>
              <a:t>rem			1 - Plain Text Files =&gt; Initial Text file		([</a:t>
            </a:r>
            <a:r>
              <a:rPr lang="en-US" altLang="ko-KR" dirty="0" err="1"/>
              <a:t>keywordInitial</a:t>
            </a:r>
            <a:r>
              <a:rPr lang="en-US" altLang="ko-KR" dirty="0"/>
              <a:t>]\\t[</a:t>
            </a:r>
            <a:r>
              <a:rPr lang="en-US" altLang="ko-KR" dirty="0" err="1"/>
              <a:t>correctKeywords</a:t>
            </a:r>
            <a:r>
              <a:rPr lang="en-US" altLang="ko-KR" dirty="0"/>
              <a:t>,])</a:t>
            </a:r>
          </a:p>
          <a:p>
            <a:r>
              <a:rPr lang="en-US" altLang="ko-KR" dirty="0"/>
              <a:t>rem			2 - DQDOC Files =&gt; Initial Text file			([</a:t>
            </a:r>
            <a:r>
              <a:rPr lang="en-US" altLang="ko-KR" dirty="0" err="1"/>
              <a:t>keywordInitial</a:t>
            </a:r>
            <a:r>
              <a:rPr lang="en-US" altLang="ko-KR" dirty="0"/>
              <a:t>]\\t[</a:t>
            </a:r>
            <a:r>
              <a:rPr lang="en-US" altLang="ko-KR" dirty="0" err="1"/>
              <a:t>correctKeywords</a:t>
            </a:r>
            <a:r>
              <a:rPr lang="en-US" altLang="ko-KR" dirty="0"/>
              <a:t>,])</a:t>
            </a:r>
          </a:p>
          <a:p>
            <a:r>
              <a:rPr lang="en-US" altLang="ko-KR" dirty="0"/>
              <a:t>rem			3 - Mariner3 Full log files =&gt; Initial Text file	([</a:t>
            </a:r>
            <a:r>
              <a:rPr lang="en-US" altLang="ko-KR" dirty="0" err="1"/>
              <a:t>keywordInitial</a:t>
            </a:r>
            <a:r>
              <a:rPr lang="en-US" altLang="ko-KR" dirty="0"/>
              <a:t>]\\t[</a:t>
            </a:r>
            <a:r>
              <a:rPr lang="en-US" altLang="ko-KR" dirty="0" err="1"/>
              <a:t>correctKeywords</a:t>
            </a:r>
            <a:r>
              <a:rPr lang="en-US" altLang="ko-KR" dirty="0"/>
              <a:t>,])</a:t>
            </a:r>
          </a:p>
          <a:p>
            <a:r>
              <a:rPr lang="en-US" altLang="ko-KR" dirty="0"/>
              <a:t>rem			4 - Initial Text file ([keyword]\\t[</a:t>
            </a:r>
            <a:r>
              <a:rPr lang="en-US" altLang="ko-KR" dirty="0" err="1"/>
              <a:t>correctKeywords</a:t>
            </a:r>
            <a:r>
              <a:rPr lang="en-US" altLang="ko-KR" dirty="0"/>
              <a:t>,]) =&gt; </a:t>
            </a:r>
            <a:r>
              <a:rPr lang="en-US" altLang="ko-KR" dirty="0" err="1"/>
              <a:t>initial.dic</a:t>
            </a:r>
            <a:endParaRPr lang="en-US" altLang="ko-KR" dirty="0"/>
          </a:p>
          <a:p>
            <a:r>
              <a:rPr lang="en-US" altLang="ko-KR" dirty="0"/>
              <a:t>rem</a:t>
            </a:r>
          </a:p>
          <a:p>
            <a:r>
              <a:rPr lang="en-US" altLang="ko-KR" dirty="0"/>
              <a:t>rem	</a:t>
            </a:r>
            <a:r>
              <a:rPr lang="en-US" altLang="ko-KR" dirty="0" err="1"/>
              <a:t>InputDir</a:t>
            </a:r>
            <a:r>
              <a:rPr lang="en-US" altLang="ko-KR" dirty="0"/>
              <a:t>(</a:t>
            </a:r>
            <a:r>
              <a:rPr lang="en-US" altLang="ko-KR" dirty="0" err="1"/>
              <a:t>InputFile</a:t>
            </a:r>
            <a:r>
              <a:rPr lang="en-US" altLang="ko-KR" dirty="0"/>
              <a:t>) : Directory of input files in. (type 1-3) / Filename of input Initial Text File (type 4)</a:t>
            </a:r>
          </a:p>
          <a:p>
            <a:r>
              <a:rPr lang="en-US" altLang="ko-KR" dirty="0"/>
              <a:t>rem	</a:t>
            </a:r>
            <a:r>
              <a:rPr lang="en-US" altLang="ko-KR" dirty="0" err="1"/>
              <a:t>OutputDir</a:t>
            </a:r>
            <a:r>
              <a:rPr lang="en-US" altLang="ko-KR" dirty="0"/>
              <a:t>(</a:t>
            </a:r>
            <a:r>
              <a:rPr lang="en-US" altLang="ko-KR" dirty="0" err="1"/>
              <a:t>OutPutFile</a:t>
            </a:r>
            <a:r>
              <a:rPr lang="en-US" altLang="ko-KR" dirty="0"/>
              <a:t>) : </a:t>
            </a:r>
            <a:r>
              <a:rPr lang="en-US" altLang="ko-KR" dirty="0" err="1"/>
              <a:t>FileName</a:t>
            </a:r>
            <a:r>
              <a:rPr lang="en-US" altLang="ko-KR" dirty="0"/>
              <a:t> of Output Initial Text File (type 1-3) / Directory of </a:t>
            </a:r>
            <a:r>
              <a:rPr lang="en-US" altLang="ko-KR" dirty="0" err="1"/>
              <a:t>initial.dic</a:t>
            </a:r>
            <a:r>
              <a:rPr lang="en-US" altLang="ko-KR" dirty="0"/>
              <a:t> (type 4)</a:t>
            </a:r>
          </a:p>
          <a:p>
            <a:r>
              <a:rPr lang="en-US" altLang="ko-KR" dirty="0"/>
              <a:t>rem	Encoding : Encoding of input and output files.</a:t>
            </a:r>
          </a:p>
          <a:p>
            <a:r>
              <a:rPr lang="en-US" altLang="ko-KR" dirty="0"/>
              <a:t>rem	</a:t>
            </a:r>
            <a:r>
              <a:rPr lang="en-US" altLang="ko-KR" dirty="0" err="1"/>
              <a:t>ExtractorType</a:t>
            </a:r>
            <a:r>
              <a:rPr lang="en-US" altLang="ko-KR" dirty="0"/>
              <a:t> : Type of Keyword Extractor (type 1,2)</a:t>
            </a:r>
          </a:p>
          <a:p>
            <a:r>
              <a:rPr lang="en-US" altLang="ko-KR" dirty="0"/>
              <a:t>rem			1 - </a:t>
            </a:r>
            <a:r>
              <a:rPr lang="en-US" altLang="ko-KR" dirty="0" err="1"/>
              <a:t>KoreanExtractorNoun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rem			2 - </a:t>
            </a:r>
            <a:r>
              <a:rPr lang="en-US" altLang="ko-KR" dirty="0" err="1"/>
              <a:t>WhiteSpaceExtractor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rem	TAG : TAG of Field in DQDOC (type 2)</a:t>
            </a:r>
          </a:p>
          <a:p>
            <a:r>
              <a:rPr lang="en-US" altLang="ko-KR" dirty="0"/>
              <a:t>rem ========================================================================</a:t>
            </a:r>
          </a:p>
          <a:p>
            <a:r>
              <a:rPr lang="en-US" altLang="ko-KR" dirty="0"/>
              <a:t>set TYPE=2</a:t>
            </a:r>
          </a:p>
          <a:p>
            <a:r>
              <a:rPr lang="en-US" altLang="ko-KR" dirty="0"/>
              <a:t>set INPUT="D:\MARINER4.3\servers\adminServer\collections\SAUP\data\insert"</a:t>
            </a:r>
          </a:p>
          <a:p>
            <a:r>
              <a:rPr lang="en-US" altLang="ko-KR" dirty="0"/>
              <a:t>set OUTPUT="D:\MARINER4.3\util\outputFile3.UTF-8"</a:t>
            </a:r>
          </a:p>
          <a:p>
            <a:r>
              <a:rPr lang="en-US" altLang="ko-KR" dirty="0"/>
              <a:t>set ENCODING=UTF-8</a:t>
            </a:r>
          </a:p>
          <a:p>
            <a:r>
              <a:rPr lang="en-US" altLang="ko-KR" dirty="0"/>
              <a:t>set EXTRACTOR=1</a:t>
            </a:r>
          </a:p>
          <a:p>
            <a:r>
              <a:rPr lang="en-US" altLang="ko-KR" dirty="0"/>
              <a:t>set TAG= BRND_NM</a:t>
            </a:r>
          </a:p>
          <a:p>
            <a:r>
              <a:rPr lang="en-US" altLang="ko-KR" dirty="0"/>
              <a:t>java -</a:t>
            </a:r>
            <a:r>
              <a:rPr lang="en-US" altLang="ko-KR" dirty="0" err="1"/>
              <a:t>classpath</a:t>
            </a:r>
            <a:r>
              <a:rPr lang="en-US" altLang="ko-KR" dirty="0"/>
              <a:t> java -</a:t>
            </a:r>
            <a:r>
              <a:rPr lang="en-US" altLang="ko-KR" dirty="0" err="1"/>
              <a:t>classpath</a:t>
            </a:r>
            <a:r>
              <a:rPr lang="en-US" altLang="ko-KR" dirty="0"/>
              <a:t> "D:\MARINER4.3\lib\chiana.jar;D:\MARINER4.3\lib\dqdic-1.0.3.jar;D:\MARINER4.3\lib\jwsdp.jar;D:\MARINER4.3\lib\m4_mgr.jar;D:\MARINER4.3\lib\mysql-connector-java-ga-bin.jar;D:\MARINER4.3\lib\xerces.jar;D:\MARINER4.3\lib\informix.jar;D:\MARINER4.3\lib\m4_client.jar;D:\MARINER4.3\lib\m4_server.jar;D:\MARINER4.3\lib\ojdbc14.jar;D:\MARINER4.3\lib\commons.jar;D:\MARINER4.3\lib\javamail.jar;D:\MARINER4.3\lib\m4_common.jar;D:\MARINER4.3\lib\m4_util.jar;D:\MARINER4.3\lib\pg74.214.jdbc2.jar;D:\MARINER4.3\lib\cubrid_jdbc.jar;D:\MARINER4.3\lib\jdom.jar;D:\MARINER4.3\lib\m4_core.jar;D:\MARINER4.3\lib\msbase.jar;D:\MARINER4.3\lib\sql_server.jar;D:\MARINER4.3\lib\db2java.jar;D:\MARINER4.3\lib\jiana1.5.jar;D:\MARINER4.3\lib\m4_extension.jar;D:\MARINER4.3\lib\mssqlserver.jar;D:\MARINER4.3\lib\sqljdbc.jar;D:\MARINER4.3\lib\db2jcc.jar;D:\MARINER4.3\lib\jtds.jar;D:\MARINER4.3\lib\m4_framework.jar;D:\MARINER4.3\lib\msutil.jar;D:\MARINER4.3\lib\tibero-jdbc.jar;D:\MARINER4.3\lib\Altibase5.jar;D:\MARINER4.3\lib\queryConvert.jar" </a:t>
            </a:r>
            <a:r>
              <a:rPr lang="en-US" altLang="ko-KR" dirty="0" err="1"/>
              <a:t>com.diquest.queryConvert.initial.InitialDicMaker</a:t>
            </a:r>
            <a:r>
              <a:rPr lang="en-US" altLang="ko-KR" dirty="0"/>
              <a:t> %TYPE% %INPUT% %OUTPUT% %ENCODING% %EXTRACTOR% %TAG%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25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initial.dic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		: 4</a:t>
            </a:r>
          </a:p>
          <a:p>
            <a:pPr lvl="1"/>
            <a:r>
              <a:rPr lang="en-US" altLang="ko-KR" dirty="0" smtClean="0"/>
              <a:t>INPUT		: </a:t>
            </a:r>
            <a:r>
              <a:rPr lang="ko-KR" altLang="en-US" dirty="0"/>
              <a:t>사전형태 </a:t>
            </a:r>
            <a:r>
              <a:rPr lang="en-US" altLang="ko-KR" dirty="0"/>
              <a:t>TXT </a:t>
            </a:r>
            <a:r>
              <a:rPr lang="ko-KR" altLang="en-US" dirty="0"/>
              <a:t>파일이 생성될 경로 및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OUTPUT		: </a:t>
            </a:r>
            <a:r>
              <a:rPr lang="en-US" altLang="ko-KR" dirty="0" err="1"/>
              <a:t>initial.dic</a:t>
            </a:r>
            <a:r>
              <a:rPr lang="en-US" altLang="ko-KR" dirty="0"/>
              <a:t> </a:t>
            </a:r>
            <a:r>
              <a:rPr lang="ko-KR" altLang="en-US" dirty="0"/>
              <a:t>파일이 생성될 </a:t>
            </a:r>
            <a:r>
              <a:rPr lang="ko-KR" altLang="en-US" dirty="0" err="1"/>
              <a:t>디렉토리</a:t>
            </a:r>
            <a:r>
              <a:rPr lang="ko-KR" altLang="en-US" dirty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ENCODING		: INPUT</a:t>
            </a:r>
            <a:r>
              <a:rPr lang="ko-KR" altLang="en-US" dirty="0" smtClean="0"/>
              <a:t> 파일의 </a:t>
            </a:r>
            <a:r>
              <a:rPr lang="en-US" altLang="ko-KR" dirty="0" smtClean="0"/>
              <a:t>encoding</a:t>
            </a:r>
          </a:p>
          <a:p>
            <a:pPr lvl="1"/>
            <a:r>
              <a:rPr lang="en-US" altLang="ko-KR" dirty="0" smtClean="0"/>
              <a:t>EXTRACTOR		: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TAG		: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260472" y="3861048"/>
            <a:ext cx="7588434" cy="2861992"/>
            <a:chOff x="1260472" y="3921461"/>
            <a:chExt cx="7588434" cy="2861992"/>
          </a:xfrm>
        </p:grpSpPr>
        <p:sp>
          <p:nvSpPr>
            <p:cNvPr id="5" name="직사각형 4"/>
            <p:cNvSpPr/>
            <p:nvPr/>
          </p:nvSpPr>
          <p:spPr>
            <a:xfrm>
              <a:off x="1260472" y="3921461"/>
              <a:ext cx="7560000" cy="2861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TYPE=4</a:t>
              </a:r>
              <a:endParaRPr lang="en-US" altLang="ko-K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INPUT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D:\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outputDirectory\outputFile.MS949"</a:t>
              </a:r>
              <a:endParaRPr lang="en-US" altLang="ko-K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OUTPUT="D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:\</a:t>
              </a:r>
              <a:r>
                <a:rPr lang="en-US" altLang="ko-KR" sz="14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lang="en-US" altLang="ko-K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ENCODING=MS949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EXTRACTOR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TAG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 -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classpath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IR4_HOME%\lib\dqdic-1.0.3.jar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IR4_HOME%\lib\commons.jar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IR4_HOME%\lib\m4_common.jar;%IR4_HOME%\lib\m4_util.jar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IR4_HOME%\lib\m4_core.jar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IR4_HOME%\lib\jiana1.5.jar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IR4_HOME%\lib\queryConvert.jar"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com.diquest.queryConvert.initial.InitialDicMaker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%TYPE% %INPUT% %OUTPUT% %ENCODING% %EXTRACTOR% %TAG%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16216" y="6453336"/>
              <a:ext cx="23326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initialDic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(.bat/.</a:t>
              </a:r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3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@echo off</a:t>
            </a:r>
          </a:p>
          <a:p>
            <a:r>
              <a:rPr lang="en-US" altLang="ko-KR" dirty="0"/>
              <a:t>rem ========================================================================</a:t>
            </a:r>
          </a:p>
          <a:p>
            <a:r>
              <a:rPr lang="en-US" altLang="ko-KR" dirty="0"/>
              <a:t>rem </a:t>
            </a:r>
            <a:r>
              <a:rPr lang="en-US" altLang="ko-KR" dirty="0" err="1"/>
              <a:t>InitialDicMaker</a:t>
            </a:r>
            <a:r>
              <a:rPr lang="en-US" altLang="ko-KR" dirty="0"/>
              <a:t> : Make initial dictionary for </a:t>
            </a:r>
            <a:r>
              <a:rPr lang="en-US" altLang="ko-KR" dirty="0" err="1"/>
              <a:t>QueryConvert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rem	[Type] [</a:t>
            </a:r>
            <a:r>
              <a:rPr lang="en-US" altLang="ko-KR" dirty="0" err="1"/>
              <a:t>InputDir</a:t>
            </a:r>
            <a:r>
              <a:rPr lang="en-US" altLang="ko-KR" dirty="0"/>
              <a:t>(</a:t>
            </a:r>
            <a:r>
              <a:rPr lang="en-US" altLang="ko-KR" dirty="0" err="1"/>
              <a:t>InputFile</a:t>
            </a:r>
            <a:r>
              <a:rPr lang="en-US" altLang="ko-KR" dirty="0"/>
              <a:t>)] [</a:t>
            </a:r>
            <a:r>
              <a:rPr lang="en-US" altLang="ko-KR" dirty="0" err="1"/>
              <a:t>OutputDir</a:t>
            </a:r>
            <a:r>
              <a:rPr lang="en-US" altLang="ko-KR" dirty="0"/>
              <a:t>(</a:t>
            </a:r>
            <a:r>
              <a:rPr lang="en-US" altLang="ko-KR" dirty="0" err="1"/>
              <a:t>OutPutFile</a:t>
            </a:r>
            <a:r>
              <a:rPr lang="en-US" altLang="ko-KR" dirty="0"/>
              <a:t>)] [Encoding] [</a:t>
            </a:r>
            <a:r>
              <a:rPr lang="en-US" altLang="ko-KR" dirty="0" err="1"/>
              <a:t>ExtractorType</a:t>
            </a:r>
            <a:r>
              <a:rPr lang="en-US" altLang="ko-KR" dirty="0"/>
              <a:t>] [TAG]</a:t>
            </a:r>
          </a:p>
          <a:p>
            <a:r>
              <a:rPr lang="en-US" altLang="ko-KR" dirty="0"/>
              <a:t>rem	Type : 1,2,3,4</a:t>
            </a:r>
          </a:p>
          <a:p>
            <a:r>
              <a:rPr lang="en-US" altLang="ko-KR" dirty="0"/>
              <a:t>rem			1 - Plain Text Files =&gt; Initial Text file		([</a:t>
            </a:r>
            <a:r>
              <a:rPr lang="en-US" altLang="ko-KR" dirty="0" err="1"/>
              <a:t>keywordInitial</a:t>
            </a:r>
            <a:r>
              <a:rPr lang="en-US" altLang="ko-KR" dirty="0"/>
              <a:t>]\\t[</a:t>
            </a:r>
            <a:r>
              <a:rPr lang="en-US" altLang="ko-KR" dirty="0" err="1"/>
              <a:t>correctKeywords</a:t>
            </a:r>
            <a:r>
              <a:rPr lang="en-US" altLang="ko-KR" dirty="0"/>
              <a:t>,])</a:t>
            </a:r>
          </a:p>
          <a:p>
            <a:r>
              <a:rPr lang="en-US" altLang="ko-KR" dirty="0"/>
              <a:t>rem			2 - DQDOC Files =&gt; Initial Text file			([</a:t>
            </a:r>
            <a:r>
              <a:rPr lang="en-US" altLang="ko-KR" dirty="0" err="1"/>
              <a:t>keywordInitial</a:t>
            </a:r>
            <a:r>
              <a:rPr lang="en-US" altLang="ko-KR" dirty="0"/>
              <a:t>]\\t[</a:t>
            </a:r>
            <a:r>
              <a:rPr lang="en-US" altLang="ko-KR" dirty="0" err="1"/>
              <a:t>correctKeywords</a:t>
            </a:r>
            <a:r>
              <a:rPr lang="en-US" altLang="ko-KR" dirty="0"/>
              <a:t>,])</a:t>
            </a:r>
          </a:p>
          <a:p>
            <a:r>
              <a:rPr lang="en-US" altLang="ko-KR" dirty="0"/>
              <a:t>rem			3 - Mariner3 Full log files =&gt; Initial Text file	([</a:t>
            </a:r>
            <a:r>
              <a:rPr lang="en-US" altLang="ko-KR" dirty="0" err="1"/>
              <a:t>keywordInitial</a:t>
            </a:r>
            <a:r>
              <a:rPr lang="en-US" altLang="ko-KR" dirty="0"/>
              <a:t>]\\t[</a:t>
            </a:r>
            <a:r>
              <a:rPr lang="en-US" altLang="ko-KR" dirty="0" err="1"/>
              <a:t>correctKeywords</a:t>
            </a:r>
            <a:r>
              <a:rPr lang="en-US" altLang="ko-KR" dirty="0"/>
              <a:t>,])</a:t>
            </a:r>
          </a:p>
          <a:p>
            <a:r>
              <a:rPr lang="en-US" altLang="ko-KR" dirty="0"/>
              <a:t>rem			4 - Initial Text file ([keyword]\\t[</a:t>
            </a:r>
            <a:r>
              <a:rPr lang="en-US" altLang="ko-KR" dirty="0" err="1"/>
              <a:t>correctKeywords</a:t>
            </a:r>
            <a:r>
              <a:rPr lang="en-US" altLang="ko-KR" dirty="0"/>
              <a:t>,]) =&gt; </a:t>
            </a:r>
            <a:r>
              <a:rPr lang="en-US" altLang="ko-KR" dirty="0" err="1"/>
              <a:t>initial.dic</a:t>
            </a:r>
            <a:endParaRPr lang="en-US" altLang="ko-KR" dirty="0"/>
          </a:p>
          <a:p>
            <a:r>
              <a:rPr lang="en-US" altLang="ko-KR" dirty="0"/>
              <a:t>rem</a:t>
            </a:r>
          </a:p>
          <a:p>
            <a:r>
              <a:rPr lang="en-US" altLang="ko-KR" dirty="0"/>
              <a:t>rem	</a:t>
            </a:r>
            <a:r>
              <a:rPr lang="en-US" altLang="ko-KR" dirty="0" err="1"/>
              <a:t>InputDir</a:t>
            </a:r>
            <a:r>
              <a:rPr lang="en-US" altLang="ko-KR" dirty="0"/>
              <a:t>(</a:t>
            </a:r>
            <a:r>
              <a:rPr lang="en-US" altLang="ko-KR" dirty="0" err="1"/>
              <a:t>InputFile</a:t>
            </a:r>
            <a:r>
              <a:rPr lang="en-US" altLang="ko-KR" dirty="0"/>
              <a:t>) : Directory of input files in. (type 1-3) / Filename of input Initial Text File (type 4)</a:t>
            </a:r>
          </a:p>
          <a:p>
            <a:r>
              <a:rPr lang="en-US" altLang="ko-KR" dirty="0"/>
              <a:t>rem	</a:t>
            </a:r>
            <a:r>
              <a:rPr lang="en-US" altLang="ko-KR" dirty="0" err="1"/>
              <a:t>OutputDir</a:t>
            </a:r>
            <a:r>
              <a:rPr lang="en-US" altLang="ko-KR" dirty="0"/>
              <a:t>(</a:t>
            </a:r>
            <a:r>
              <a:rPr lang="en-US" altLang="ko-KR" dirty="0" err="1"/>
              <a:t>OutPutFile</a:t>
            </a:r>
            <a:r>
              <a:rPr lang="en-US" altLang="ko-KR" dirty="0"/>
              <a:t>) : </a:t>
            </a:r>
            <a:r>
              <a:rPr lang="en-US" altLang="ko-KR" dirty="0" err="1"/>
              <a:t>FileName</a:t>
            </a:r>
            <a:r>
              <a:rPr lang="en-US" altLang="ko-KR" dirty="0"/>
              <a:t> of Output Initial Text File (type 1-3) / Directory of </a:t>
            </a:r>
            <a:r>
              <a:rPr lang="en-US" altLang="ko-KR" dirty="0" err="1"/>
              <a:t>initial.dic</a:t>
            </a:r>
            <a:r>
              <a:rPr lang="en-US" altLang="ko-KR" dirty="0"/>
              <a:t> (type 4)</a:t>
            </a:r>
          </a:p>
          <a:p>
            <a:r>
              <a:rPr lang="en-US" altLang="ko-KR" dirty="0"/>
              <a:t>rem	Encoding : Encoding of input and output files.</a:t>
            </a:r>
          </a:p>
          <a:p>
            <a:r>
              <a:rPr lang="en-US" altLang="ko-KR" dirty="0"/>
              <a:t>rem	</a:t>
            </a:r>
            <a:r>
              <a:rPr lang="en-US" altLang="ko-KR" dirty="0" err="1"/>
              <a:t>ExtractorType</a:t>
            </a:r>
            <a:r>
              <a:rPr lang="en-US" altLang="ko-KR" dirty="0"/>
              <a:t> : Type of Keyword Extractor (type 1,2)</a:t>
            </a:r>
          </a:p>
          <a:p>
            <a:r>
              <a:rPr lang="en-US" altLang="ko-KR" dirty="0"/>
              <a:t>rem			1 - </a:t>
            </a:r>
            <a:r>
              <a:rPr lang="en-US" altLang="ko-KR" dirty="0" err="1"/>
              <a:t>KoreanExtractorNoun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rem			2 - </a:t>
            </a:r>
            <a:r>
              <a:rPr lang="en-US" altLang="ko-KR" dirty="0" err="1"/>
              <a:t>WhiteSpaceExtractor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rem	TAG : TAG of Field in DQDOC (type 2)</a:t>
            </a:r>
          </a:p>
          <a:p>
            <a:r>
              <a:rPr lang="en-US" altLang="ko-KR" dirty="0"/>
              <a:t>rem ========================================================================</a:t>
            </a:r>
          </a:p>
          <a:p>
            <a:r>
              <a:rPr lang="en-US" altLang="ko-KR" dirty="0"/>
              <a:t>set TYPE=4</a:t>
            </a:r>
          </a:p>
          <a:p>
            <a:r>
              <a:rPr lang="en-US" altLang="ko-KR" dirty="0"/>
              <a:t>set INPUT="D:\MARINER4.3\util\outputFile3.UTF-8"</a:t>
            </a:r>
          </a:p>
          <a:p>
            <a:r>
              <a:rPr lang="en-US" altLang="ko-KR" dirty="0"/>
              <a:t>set OUTPUT="D:\MARINER4.3\resources\queryConvert"</a:t>
            </a:r>
          </a:p>
          <a:p>
            <a:r>
              <a:rPr lang="en-US" altLang="ko-KR" dirty="0"/>
              <a:t>set ENCODING=UTF-8</a:t>
            </a:r>
          </a:p>
          <a:p>
            <a:r>
              <a:rPr lang="en-US" altLang="ko-KR" dirty="0"/>
              <a:t>set EXTRACTOR=1</a:t>
            </a:r>
          </a:p>
          <a:p>
            <a:r>
              <a:rPr lang="en-US" altLang="ko-KR" dirty="0"/>
              <a:t>set TAG= BRND_NM</a:t>
            </a:r>
          </a:p>
          <a:p>
            <a:r>
              <a:rPr lang="en-US" altLang="ko-KR" dirty="0"/>
              <a:t>java -</a:t>
            </a:r>
            <a:r>
              <a:rPr lang="en-US" altLang="ko-KR" dirty="0" err="1"/>
              <a:t>classpath</a:t>
            </a:r>
            <a:r>
              <a:rPr lang="en-US" altLang="ko-KR" dirty="0"/>
              <a:t> java -</a:t>
            </a:r>
            <a:r>
              <a:rPr lang="en-US" altLang="ko-KR" dirty="0" err="1"/>
              <a:t>classpath</a:t>
            </a:r>
            <a:r>
              <a:rPr lang="en-US" altLang="ko-KR" dirty="0"/>
              <a:t> "D:\MARINER4.3\lib\chiana.jar;D:\MARINER4.3\lib\dqdic-1.0.3.jar;D:\MARINER4.3\lib\jwsdp.jar;D:\MARINER4.3\lib\m4_mgr.jar;D:\MARINER4.3\lib\mysql-connector-java-ga-bin.jar;D:\MARINER4.3\lib\xerces.jar;D:\MARINER4.3\lib\informix.jar;D:\MARINER4.3\lib\m4_client.jar;D:\MARINER4.3\lib\m4_server.jar;D:\MARINER4.3\lib\ojdbc14.jar;D:\MARINER4.3\lib\commons.jar;D:\MARINER4.3\lib\javamail.jar;D:\MARINER4.3\lib\m4_common.jar;D:\MARINER4.3\lib\m4_util.jar;D:\MARINER4.3\lib\pg74.214.jdbc2.jar;D:\MARINER4.3\lib\cubrid_jdbc.jar;D:\MARINER4.3\lib\jdom.jar;D:\MARINER4.3\lib\m4_core.jar;D:\MARINER4.3\lib\msbase.jar;D:\MARINER4.3\lib\sql_server.jar;D:\MARINER4.3\lib\db2java.jar;D:\MARINER4.3\lib\jiana1.5.jar;D:\MARINER4.3\lib\m4_extension.jar;D:\MARINER4.3\lib\mssqlserver.jar;D:\MARINER4.3\lib\sqljdbc.jar;D:\MARINER4.3\lib\db2jcc.jar;D:\MARINER4.3\lib\jtds.jar;D:\MARINER4.3\lib\m4_framework.jar;D:\MARINER4.3\lib\msutil.jar;D:\MARINER4.3\lib\tibero-jdbc.jar;D:\MARINER4.3\lib\Altibase5.jar;D:\MARINER4.3\lib\queryConvert.jar" </a:t>
            </a:r>
            <a:r>
              <a:rPr lang="en-US" altLang="ko-KR" dirty="0" err="1"/>
              <a:t>com.diquest.queryConvert.initial.InitialDicMaker</a:t>
            </a:r>
            <a:r>
              <a:rPr lang="en-US" altLang="ko-KR" dirty="0"/>
              <a:t> %TYPE% %INPUT% %OUTPUT% %ENCODING% %EXTRACTOR% %TAG%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6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ResultModifier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setValue</a:t>
            </a:r>
            <a:r>
              <a:rPr lang="en-US" altLang="ko-KR" dirty="0" smtClean="0"/>
              <a:t> (2/1)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426359"/>
              </p:ext>
            </p:extLst>
          </p:nvPr>
        </p:nvGraphicFramePr>
        <p:xfrm>
          <a:off x="662879" y="3789040"/>
          <a:ext cx="8229601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400" b="0" dirty="0" err="1" smtClean="0"/>
                        <a:t>setValue</a:t>
                      </a:r>
                      <a:endParaRPr lang="ko-KR" altLang="en-US" sz="1400" b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“typo-reload-model”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“true”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initial.dic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사전 </a:t>
                      </a:r>
                      <a:r>
                        <a:rPr lang="en-US" altLang="ko-KR" sz="1400" dirty="0" smtClean="0"/>
                        <a:t>reload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(reload</a:t>
                      </a:r>
                      <a:r>
                        <a:rPr lang="ko-KR" altLang="en-US" sz="1400" baseline="0" dirty="0" smtClean="0"/>
                        <a:t> 후 옵션 제거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“typo-parameters”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</a:t>
                      </a:r>
                      <a:r>
                        <a:rPr lang="en-US" altLang="ko-KR" sz="1400" dirty="0" err="1" smtClean="0"/>
                        <a:t>searchTerm</a:t>
                      </a:r>
                      <a:r>
                        <a:rPr lang="en-US" altLang="ko-KR" sz="1400" dirty="0" smtClean="0"/>
                        <a:t>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대상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검색어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설정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“typo-correct-result-</a:t>
                      </a:r>
                      <a:r>
                        <a:rPr lang="en-US" altLang="ko-KR" sz="1400" dirty="0" err="1" smtClean="0"/>
                        <a:t>num</a:t>
                      </a:r>
                      <a:r>
                        <a:rPr lang="en-US" altLang="ko-KR" sz="1400" dirty="0" smtClean="0"/>
                        <a:t>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“5”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오타수정모듈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smtClean="0">
                          <a:solidFill>
                            <a:srgbClr val="00B050"/>
                          </a:solidFill>
                        </a:rPr>
                        <a:t>“CORRECT_HANGUL_SPELL”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최대 결과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699445"/>
              </p:ext>
            </p:extLst>
          </p:nvPr>
        </p:nvGraphicFramePr>
        <p:xfrm>
          <a:off x="662879" y="177281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setResultModifier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“typo”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ResultModifier</a:t>
                      </a:r>
                      <a:r>
                        <a:rPr lang="en-US" altLang="ko-KR" sz="1400" baseline="0" dirty="0" smtClean="0"/>
                        <a:t> type </a:t>
                      </a:r>
                      <a:r>
                        <a:rPr lang="ko-KR" altLang="en-US" sz="1400" baseline="0" dirty="0" smtClean="0"/>
                        <a:t>설정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err="1"/>
              <a:t>setValue</a:t>
            </a:r>
            <a:r>
              <a:rPr lang="en-US" altLang="ko-KR" dirty="0"/>
              <a:t> (</a:t>
            </a:r>
            <a:r>
              <a:rPr lang="en-US" altLang="ko-KR" dirty="0" smtClean="0"/>
              <a:t>2/2)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545835"/>
              </p:ext>
            </p:extLst>
          </p:nvPr>
        </p:nvGraphicFramePr>
        <p:xfrm>
          <a:off x="662879" y="1772816"/>
          <a:ext cx="8229601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setValue</a:t>
                      </a:r>
                      <a:endParaRPr lang="ko-KR" altLang="en-US" sz="1400" dirty="0"/>
                    </a:p>
                  </a:txBody>
                  <a:tcPr vert="vert270" anchor="ctr"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“typo-options”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“ALPHABETS_TO_HANGUL”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알파벳을 한글로 변환 </a:t>
                      </a:r>
                      <a:r>
                        <a:rPr lang="en-US" altLang="ko-KR" sz="1400" dirty="0" smtClean="0"/>
                        <a:t>(default)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“HANGUL_TO_ALPHABETS”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한글을 알파벳으로 변환 </a:t>
                      </a:r>
                      <a:r>
                        <a:rPr lang="en-US" altLang="ko-KR" sz="1400" dirty="0" smtClean="0"/>
                        <a:t>(default)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“REMOVE_HANGUL_JAMO”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변환 결과에서 단독으로 쓰이는 자음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모음을 제거하여 반환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“HANGUL_SYLLABLE_ONLY”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변환 결과에서 단독으로 쓰이는 자음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모음이 있을 경우 원본을 반환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“HANGUL_TO_HANGUL”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한글오타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자소로 입력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 있는 경우에 정정해서 반환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“REMOVE_HANGUL_JAMO_ONE”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한글오타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자소로 입력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 있는 경우에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하나의 자소만 있는 경우 해당 </a:t>
                      </a:r>
                      <a:r>
                        <a:rPr lang="ko-KR" altLang="en-US" sz="1400" dirty="0" err="1" smtClean="0"/>
                        <a:t>자소를</a:t>
                      </a:r>
                      <a:r>
                        <a:rPr lang="ko-KR" altLang="en-US" sz="1400" dirty="0" smtClean="0"/>
                        <a:t> 제거 후 결과가 있으면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반환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결과가 없으면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자소분리</a:t>
                      </a:r>
                      <a:r>
                        <a:rPr lang="ko-KR" altLang="en-US" sz="1400" dirty="0" smtClean="0"/>
                        <a:t> 수행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“REMOVE_HANGUL_JAMO_ALL”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한글오타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자소로 입력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가 있는 경우에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모든 </a:t>
                      </a:r>
                      <a:r>
                        <a:rPr lang="ko-KR" altLang="en-US" sz="1400" dirty="0" err="1" smtClean="0"/>
                        <a:t>자소를</a:t>
                      </a:r>
                      <a:r>
                        <a:rPr lang="ko-KR" altLang="en-US" sz="1400" dirty="0" smtClean="0"/>
                        <a:t> 제거 후 결과가 있으면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반환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결과가 없으면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자소분리</a:t>
                      </a:r>
                      <a:r>
                        <a:rPr lang="ko-KR" altLang="en-US" sz="1400" dirty="0" smtClean="0"/>
                        <a:t> 수행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B050"/>
                          </a:solidFill>
                        </a:rPr>
                        <a:t>“CORRECT_HANGUL_SPELL”</a:t>
                      </a:r>
                      <a:endParaRPr lang="ko-KR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오타수정모듈 사용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</a:rPr>
                        <a:t>initial.dic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필요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6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getValue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858711"/>
              </p:ext>
            </p:extLst>
          </p:nvPr>
        </p:nvGraphicFramePr>
        <p:xfrm>
          <a:off x="662879" y="1772816"/>
          <a:ext cx="8229601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getValue</a:t>
                      </a:r>
                      <a:endParaRPr lang="ko-KR" alt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typo-result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typo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결과 값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typo-correct-result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오타수정모듈 결과 값</a:t>
                      </a:r>
                      <a:r>
                        <a:rPr lang="en-US" altLang="ko-KR" sz="1400" dirty="0" smtClean="0"/>
                        <a:t>, 2</a:t>
                      </a:r>
                      <a:r>
                        <a:rPr lang="ko-KR" altLang="en-US" sz="1400" dirty="0" smtClean="0"/>
                        <a:t>개 이상일 경우 </a:t>
                      </a:r>
                      <a:r>
                        <a:rPr lang="ko-KR" altLang="en-US" sz="1400" dirty="0" err="1" smtClean="0"/>
                        <a:t>구분자</a:t>
                      </a:r>
                      <a:r>
                        <a:rPr lang="en-US" altLang="ko-KR" sz="1400" dirty="0" smtClean="0"/>
                        <a:t>(,)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단위의 </a:t>
                      </a:r>
                      <a:r>
                        <a:rPr lang="en-US" altLang="ko-KR" sz="1400" baseline="0" dirty="0" smtClean="0"/>
                        <a:t>string </a:t>
                      </a:r>
                      <a:r>
                        <a:rPr lang="ko-KR" altLang="en-US" sz="1400" baseline="0" dirty="0" smtClean="0"/>
                        <a:t>형태 </a:t>
                      </a:r>
                      <a:r>
                        <a:rPr lang="en-US" altLang="ko-KR" sz="1400" baseline="0" dirty="0" smtClean="0"/>
                        <a:t>(default : 1)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2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typo-options (5/1)</a:t>
            </a:r>
          </a:p>
          <a:p>
            <a:pPr lvl="1"/>
            <a:r>
              <a:rPr lang="en-US" altLang="ko-KR" dirty="0" smtClean="0"/>
              <a:t>ALPHABETS_TO_HANGUL</a:t>
            </a:r>
          </a:p>
          <a:p>
            <a:pPr lvl="2"/>
            <a:r>
              <a:rPr lang="en-US" altLang="ko-KR" dirty="0" err="1" smtClean="0"/>
              <a:t>ekdlznptmxm</a:t>
            </a:r>
            <a:r>
              <a:rPr lang="en-US" altLang="ko-KR" dirty="0" smtClean="0"/>
              <a:t> ▷ </a:t>
            </a:r>
            <a:r>
              <a:rPr lang="ko-KR" altLang="en-US" dirty="0" err="1" smtClean="0"/>
              <a:t>다이퀘스트</a:t>
            </a:r>
            <a:endParaRPr lang="en-US" altLang="ko-KR" dirty="0" smtClean="0"/>
          </a:p>
          <a:p>
            <a:pPr lvl="2"/>
            <a:r>
              <a:rPr lang="en-US" altLang="ko-KR" dirty="0" err="1"/>
              <a:t>roffjrtl</a:t>
            </a:r>
            <a:r>
              <a:rPr lang="en-US" altLang="ko-KR" dirty="0"/>
              <a:t> </a:t>
            </a:r>
            <a:r>
              <a:rPr lang="en-US" altLang="ko-KR" dirty="0" smtClean="0"/>
              <a:t>shxm3 ▷ </a:t>
            </a:r>
            <a:r>
              <a:rPr lang="ko-KR" altLang="en-US" dirty="0" err="1" smtClean="0"/>
              <a:t>갤럭시</a:t>
            </a:r>
            <a:r>
              <a:rPr lang="ko-KR" altLang="en-US" dirty="0" smtClean="0"/>
              <a:t> 노트</a:t>
            </a:r>
            <a:r>
              <a:rPr lang="en-US" altLang="ko-KR" dirty="0" smtClean="0"/>
              <a:t>3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HANGUL_TO_ALPHABETS</a:t>
            </a:r>
          </a:p>
          <a:p>
            <a:pPr lvl="2"/>
            <a:r>
              <a:rPr lang="ko-KR" altLang="en-US" dirty="0" err="1" smtClean="0"/>
              <a:t>ㅡㅔ</a:t>
            </a:r>
            <a:r>
              <a:rPr lang="en-US" altLang="ko-KR" dirty="0" smtClean="0"/>
              <a:t>3 ▷ mp3</a:t>
            </a:r>
          </a:p>
          <a:p>
            <a:pPr lvl="2"/>
            <a:r>
              <a:rPr lang="ko-KR" altLang="en-US" dirty="0" err="1" smtClean="0"/>
              <a:t>야볃ㄴㅅ</a:t>
            </a:r>
            <a:r>
              <a:rPr lang="ko-KR" altLang="en-US" dirty="0" smtClean="0"/>
              <a:t> ▷ </a:t>
            </a:r>
            <a:r>
              <a:rPr lang="en-US" altLang="ko-KR" dirty="0" err="1" smtClean="0"/>
              <a:t>diquest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52962" y="2399699"/>
            <a:ext cx="7595502" cy="88528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options","</a:t>
            </a:r>
            <a:r>
              <a:rPr lang="en-US" altLang="ko-KR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ALPHABETS_TO_HANGUL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("typo-result")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2962" y="4991987"/>
            <a:ext cx="7595502" cy="88528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HANGUL_TO_ALPHABETS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("typo-result")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typo-options (5/2)</a:t>
            </a:r>
          </a:p>
          <a:p>
            <a:pPr lvl="1"/>
            <a:r>
              <a:rPr lang="en-US" altLang="ko-KR" dirty="0"/>
              <a:t>REMOVE_HANGUL_JAMO</a:t>
            </a:r>
            <a:endParaRPr lang="en-US" altLang="ko-KR" dirty="0" smtClean="0"/>
          </a:p>
          <a:p>
            <a:pPr lvl="2"/>
            <a:r>
              <a:rPr lang="ko-KR" altLang="en-US" dirty="0" err="1"/>
              <a:t>ㄱ견ㄱㄴ과류ㅠ</a:t>
            </a:r>
            <a:r>
              <a:rPr lang="en-US" altLang="ko-KR" dirty="0" smtClean="0"/>
              <a:t> ▷ </a:t>
            </a:r>
            <a:r>
              <a:rPr lang="ko-KR" altLang="en-US" dirty="0" smtClean="0"/>
              <a:t>견과</a:t>
            </a:r>
            <a:r>
              <a:rPr lang="ko-KR" altLang="en-US" dirty="0"/>
              <a:t>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마ㅣ리너ㅓㅓ</a:t>
            </a:r>
            <a:r>
              <a:rPr lang="ko-KR" altLang="en-US" dirty="0" smtClean="0"/>
              <a:t> ▷ </a:t>
            </a:r>
            <a:r>
              <a:rPr lang="ko-KR" altLang="en-US" dirty="0" err="1" smtClean="0"/>
              <a:t>마리너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HANGUL_SYLLABLE_ONLY</a:t>
            </a:r>
            <a:endParaRPr lang="en-US" altLang="ko-KR" dirty="0" smtClean="0"/>
          </a:p>
          <a:p>
            <a:pPr lvl="2"/>
            <a:r>
              <a:rPr lang="ko-KR" altLang="en-US" dirty="0" err="1"/>
              <a:t>ㄱ견ㄱㄴ과류ㅠ</a:t>
            </a:r>
            <a:r>
              <a:rPr lang="en-US" altLang="ko-KR" dirty="0" smtClean="0"/>
              <a:t> ▷ </a:t>
            </a:r>
            <a:r>
              <a:rPr lang="ko-KR" altLang="en-US" dirty="0" err="1"/>
              <a:t>ㄱ견ㄱㄴ과류ㅠ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마ㅣ리너ㅓㅓ</a:t>
            </a:r>
            <a:r>
              <a:rPr lang="ko-KR" altLang="en-US" dirty="0" smtClean="0"/>
              <a:t> ▷ </a:t>
            </a:r>
            <a:r>
              <a:rPr lang="ko-KR" altLang="en-US" dirty="0" err="1"/>
              <a:t>마ㅣ리너ㅓㅓ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52962" y="2399699"/>
            <a:ext cx="7595502" cy="88528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REMOVE_HANGUL_JAMO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("typo-result")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2962" y="4991987"/>
            <a:ext cx="7595502" cy="88528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HANGUL_SYLLABLE_ONLY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("typo-result")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typo-options (5/3)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HANGUL_TO_HANGUL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멤ㅣㄹ차</a:t>
            </a:r>
            <a:r>
              <a:rPr lang="en-US" altLang="ko-KR" dirty="0" smtClean="0"/>
              <a:t> ▷ </a:t>
            </a:r>
            <a:r>
              <a:rPr lang="ko-KR" altLang="en-US" dirty="0" err="1" smtClean="0"/>
              <a:t>메밀차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ㅐㅎㄴ듶ㅗㄴ</a:t>
            </a:r>
            <a:r>
              <a:rPr lang="ko-KR" altLang="en-US" dirty="0" smtClean="0"/>
              <a:t> </a:t>
            </a:r>
            <a:r>
              <a:rPr lang="en-US" altLang="ko-KR" dirty="0" smtClean="0"/>
              <a:t>▷ </a:t>
            </a:r>
            <a:r>
              <a:rPr lang="ko-KR" altLang="en-US" dirty="0" smtClean="0"/>
              <a:t>핸드폰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ㅎ핸드폰</a:t>
            </a:r>
            <a:r>
              <a:rPr lang="ko-KR" altLang="en-US" dirty="0" smtClean="0"/>
              <a:t> ▷ </a:t>
            </a:r>
            <a:r>
              <a:rPr lang="ko-KR" altLang="en-US" dirty="0" err="1"/>
              <a:t>햏늗폰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REMOVE_HANGUL_JAMO_ONE (HANGUL_TO_HANGUL </a:t>
            </a:r>
            <a:r>
              <a:rPr lang="ko-KR" altLang="en-US" dirty="0" smtClean="0">
                <a:solidFill>
                  <a:srgbClr val="0000FF"/>
                </a:solidFill>
              </a:rPr>
              <a:t>조합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멤ㅣㄹ차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▷ </a:t>
            </a:r>
            <a:r>
              <a:rPr lang="ko-KR" altLang="en-US" dirty="0" err="1" smtClean="0"/>
              <a:t>메밀차</a:t>
            </a:r>
            <a:endParaRPr lang="en-US" altLang="ko-KR" dirty="0"/>
          </a:p>
          <a:p>
            <a:pPr lvl="2"/>
            <a:r>
              <a:rPr lang="ko-KR" altLang="en-US" dirty="0" err="1" smtClean="0"/>
              <a:t>ㅎ핸드폰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▷ </a:t>
            </a:r>
            <a:r>
              <a:rPr lang="ko-KR" altLang="en-US" dirty="0" smtClean="0"/>
              <a:t>핸드폰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ㅎ핸ㄷ드폰</a:t>
            </a:r>
            <a:r>
              <a:rPr lang="ko-KR" altLang="en-US" dirty="0" smtClean="0"/>
              <a:t> ▷ </a:t>
            </a:r>
            <a:r>
              <a:rPr lang="ko-KR" altLang="en-US" dirty="0" err="1"/>
              <a:t>햏늗돞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52962" y="2399699"/>
            <a:ext cx="7595502" cy="88528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HANGUL_TO_HANGUL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("typo-result")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2962" y="4991987"/>
            <a:ext cx="7595502" cy="88528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("typo-options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HANGUL_TO_HANGUL|REMOVE_HANGUL_JAMO_ONE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("typo-result")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typo-options (5/4)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REMOVE_HANGUL_JAMO_ALL (</a:t>
            </a:r>
            <a:r>
              <a:rPr lang="en-US" altLang="ko-KR" dirty="0">
                <a:solidFill>
                  <a:srgbClr val="0000FF"/>
                </a:solidFill>
              </a:rPr>
              <a:t>HANGUL_TO_HANGUL </a:t>
            </a:r>
            <a:r>
              <a:rPr lang="ko-KR" altLang="en-US" dirty="0">
                <a:solidFill>
                  <a:srgbClr val="0000FF"/>
                </a:solidFill>
              </a:rPr>
              <a:t>조합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en-US" altLang="ko-KR" dirty="0" smtClean="0"/>
          </a:p>
          <a:p>
            <a:pPr lvl="2"/>
            <a:r>
              <a:rPr lang="ko-KR" altLang="en-US" dirty="0" err="1"/>
              <a:t>ㄱ견ㄱㄴ과류ㅠ</a:t>
            </a:r>
            <a:r>
              <a:rPr lang="en-US" altLang="ko-KR" dirty="0" smtClean="0"/>
              <a:t> ▷ </a:t>
            </a:r>
            <a:r>
              <a:rPr lang="ko-KR" altLang="en-US" dirty="0" smtClean="0"/>
              <a:t>견과류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ㅐㅎㄴ듶ㅗㄴ</a:t>
            </a:r>
            <a:r>
              <a:rPr lang="ko-KR" altLang="en-US" dirty="0" smtClean="0"/>
              <a:t> </a:t>
            </a:r>
            <a:r>
              <a:rPr lang="en-US" altLang="ko-KR" dirty="0" smtClean="0"/>
              <a:t>▷ </a:t>
            </a:r>
            <a:r>
              <a:rPr lang="ko-KR" altLang="en-US" dirty="0" err="1" smtClean="0"/>
              <a:t>듶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52962" y="2399699"/>
            <a:ext cx="7595502" cy="88528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typo-options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HANGUL_TO_HANGUL|REMOVE_HANGUL_JAMO_ALL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("typo-result")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125538"/>
            <a:ext cx="7489204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사전 만들기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API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en-US" altLang="ko-KR" sz="2000" dirty="0" err="1" smtClean="0">
                <a:latin typeface="HY헤드라인M" pitchFamily="18" charset="-127"/>
                <a:ea typeface="HY헤드라인M" pitchFamily="18" charset="-127"/>
              </a:rPr>
              <a:t>iSpellCorrector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굴림" pitchFamily="50" charset="-127"/>
              <a:buAutoNum type="arabicPeriod"/>
            </a:pP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Q 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&amp; A</a:t>
            </a:r>
            <a:endParaRPr lang="ko-KR" altLang="en-US" sz="20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typo-options (5/5)</a:t>
            </a:r>
          </a:p>
          <a:p>
            <a:pPr lvl="1"/>
            <a:r>
              <a:rPr lang="en-US" altLang="ko-KR" dirty="0" smtClean="0">
                <a:solidFill>
                  <a:srgbClr val="00B050"/>
                </a:solidFill>
              </a:rPr>
              <a:t>CORRECT_HANGUL_SPELL (</a:t>
            </a:r>
            <a:r>
              <a:rPr lang="ko-KR" altLang="en-US" dirty="0" smtClean="0">
                <a:solidFill>
                  <a:srgbClr val="00B050"/>
                </a:solidFill>
              </a:rPr>
              <a:t>정답사전 </a:t>
            </a:r>
            <a:r>
              <a:rPr lang="en-US" altLang="ko-KR" dirty="0" err="1" smtClean="0">
                <a:solidFill>
                  <a:srgbClr val="00B050"/>
                </a:solidFill>
              </a:rPr>
              <a:t>initial.dic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필요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endParaRPr lang="en-US" altLang="ko-KR" dirty="0" smtClean="0"/>
          </a:p>
          <a:p>
            <a:pPr lvl="2"/>
            <a:r>
              <a:rPr lang="ko-KR" altLang="en-US" dirty="0" err="1"/>
              <a:t>가쯔오부시</a:t>
            </a:r>
            <a:r>
              <a:rPr lang="en-US" altLang="ko-KR" dirty="0" smtClean="0"/>
              <a:t> ▷ </a:t>
            </a:r>
            <a:r>
              <a:rPr lang="ko-KR" altLang="en-US" dirty="0" err="1"/>
              <a:t>가츠오부시</a:t>
            </a:r>
            <a:endParaRPr lang="en-US" altLang="ko-KR" dirty="0" smtClean="0"/>
          </a:p>
          <a:p>
            <a:pPr lvl="2"/>
            <a:r>
              <a:rPr lang="ko-KR" altLang="en-US" dirty="0" err="1"/>
              <a:t>애버레스트</a:t>
            </a:r>
            <a:r>
              <a:rPr lang="ko-KR" altLang="en-US" dirty="0"/>
              <a:t> </a:t>
            </a:r>
            <a:r>
              <a:rPr lang="en-US" altLang="ko-KR" dirty="0" smtClean="0"/>
              <a:t>▷ </a:t>
            </a:r>
            <a:r>
              <a:rPr lang="ko-KR" altLang="en-US" dirty="0" smtClean="0"/>
              <a:t>에베레스트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루이카토즈</a:t>
            </a:r>
            <a:r>
              <a:rPr lang="ko-KR" altLang="en-US" dirty="0" smtClean="0"/>
              <a:t> ▷ </a:t>
            </a:r>
            <a:r>
              <a:rPr lang="ko-KR" altLang="en-US" dirty="0" err="1" smtClean="0"/>
              <a:t>루이까또즈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셈소나이트</a:t>
            </a:r>
            <a:r>
              <a:rPr lang="ko-KR" altLang="en-US" dirty="0" smtClean="0"/>
              <a:t> ▷ </a:t>
            </a:r>
            <a:r>
              <a:rPr lang="ko-KR" altLang="en-US" dirty="0" err="1" smtClean="0"/>
              <a:t>쌤소나이트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끌로에</a:t>
            </a:r>
            <a:r>
              <a:rPr lang="ko-KR" altLang="en-US" dirty="0" smtClean="0"/>
              <a:t> ▷ </a:t>
            </a:r>
            <a:r>
              <a:rPr lang="ko-KR" altLang="en-US" dirty="0" err="1" smtClean="0"/>
              <a:t>클로에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롹포트</a:t>
            </a:r>
            <a:r>
              <a:rPr lang="ko-KR" altLang="en-US" dirty="0" smtClean="0"/>
              <a:t> </a:t>
            </a:r>
            <a:r>
              <a:rPr lang="ko-KR" altLang="ko-KR" dirty="0" smtClean="0"/>
              <a:t>▷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락포트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그룹로그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정답사전 처음 사용 시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52962" y="3645024"/>
            <a:ext cx="7595502" cy="117331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CORRECT_HANGUL_SPELL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typo-correct-result-</a:t>
            </a:r>
            <a:r>
              <a:rPr lang="en-US" altLang="ko-KR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ko-KR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typo-correct-result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52962" y="5589240"/>
            <a:ext cx="7630044" cy="667817"/>
            <a:chOff x="1152962" y="5589240"/>
            <a:chExt cx="7630044" cy="667817"/>
          </a:xfrm>
        </p:grpSpPr>
        <p:sp>
          <p:nvSpPr>
            <p:cNvPr id="6" name="직사각형 5"/>
            <p:cNvSpPr/>
            <p:nvPr/>
          </p:nvSpPr>
          <p:spPr>
            <a:xfrm>
              <a:off x="1152962" y="5589240"/>
              <a:ext cx="7595502" cy="641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InitialSpellCorrector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Try to open :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$IR4_HOME\resources\</a:t>
              </a:r>
              <a:r>
                <a:rPr lang="en-US" altLang="ko-KR" sz="11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queryConvert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US" altLang="ko-KR" sz="11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initial.dic</a:t>
              </a:r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InitialSpellCorrector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open success.</a:t>
              </a:r>
              <a:endParaRPr lang="ko-KR" alt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24328" y="5949280"/>
              <a:ext cx="12586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group*.log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00808"/>
            <a:ext cx="2561269" cy="262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  <a:endParaRPr lang="en-US" altLang="ko-KR" dirty="0" smtClean="0"/>
          </a:p>
          <a:p>
            <a:pPr lvl="1"/>
            <a:r>
              <a:rPr lang="en-US" altLang="ko-KR" dirty="0"/>
              <a:t>typo-reload-model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initial.dic</a:t>
            </a:r>
            <a:r>
              <a:rPr lang="en-US" altLang="ko-KR" dirty="0" smtClean="0"/>
              <a:t> reload</a:t>
            </a:r>
          </a:p>
          <a:p>
            <a:pPr lvl="2"/>
            <a:r>
              <a:rPr lang="en-US" altLang="ko-KR" dirty="0" err="1" smtClean="0"/>
              <a:t>initial.dic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정답사전을 </a:t>
            </a:r>
            <a:r>
              <a:rPr lang="en-US" altLang="ko-KR" dirty="0" smtClean="0"/>
              <a:t>reload </a:t>
            </a:r>
            <a:r>
              <a:rPr lang="ko-KR" altLang="en-US" dirty="0" smtClean="0"/>
              <a:t>할 경우 </a:t>
            </a:r>
            <a:r>
              <a:rPr lang="en-US" altLang="ko-KR" dirty="0" smtClean="0"/>
              <a:t>typo result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u="sng" dirty="0" smtClean="0"/>
              <a:t>따라서 해당 옵션을 사용하여 새로운 사전 적용</a:t>
            </a:r>
            <a:r>
              <a:rPr lang="en-US" altLang="ko-KR" u="sng" dirty="0" smtClean="0"/>
              <a:t>(reload) </a:t>
            </a:r>
            <a:r>
              <a:rPr lang="ko-KR" altLang="en-US" u="sng" dirty="0" smtClean="0"/>
              <a:t>후</a:t>
            </a:r>
            <a:r>
              <a:rPr lang="en-US" altLang="ko-KR" u="sng" dirty="0" smtClean="0"/>
              <a:t> API</a:t>
            </a:r>
            <a:r>
              <a:rPr lang="ko-KR" altLang="en-US" u="sng" dirty="0" smtClean="0"/>
              <a:t>에서 제거해야 함</a:t>
            </a:r>
            <a:endParaRPr lang="en-US" altLang="ko-KR" u="sng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그룹로그 </a:t>
            </a:r>
            <a:r>
              <a:rPr lang="en-US" altLang="ko-KR" dirty="0" smtClean="0"/>
              <a:t>: reload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52962" y="2687731"/>
            <a:ext cx="7595502" cy="138934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typo-reload-model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ko-KR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CORRECT_HANGUL_SPELL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("typo-correct-result-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ko-KR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("typo-correct-result"));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2962" y="5425479"/>
            <a:ext cx="7630044" cy="883841"/>
            <a:chOff x="1152962" y="5373216"/>
            <a:chExt cx="7630044" cy="883841"/>
          </a:xfrm>
        </p:grpSpPr>
        <p:sp>
          <p:nvSpPr>
            <p:cNvPr id="6" name="직사각형 5"/>
            <p:cNvSpPr/>
            <p:nvPr/>
          </p:nvSpPr>
          <p:spPr>
            <a:xfrm>
              <a:off x="1152962" y="5373216"/>
              <a:ext cx="7595502" cy="857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InitialSpellCorrector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Try to open :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$IR4_HOME\resources\</a:t>
              </a:r>
              <a:r>
                <a:rPr lang="en-US" altLang="ko-KR" sz="11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queryConvert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US" altLang="ko-KR" sz="11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initial.dic</a:t>
              </a:r>
              <a:endPara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InitialSpellCorrector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open success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QueryConvert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Reload </a:t>
              </a:r>
              <a:r>
                <a:rPr lang="en-US" altLang="ko-KR" sz="11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InitialSpellCorrector</a:t>
              </a:r>
              <a:r>
                <a:rPr lang="en-US" altLang="ko-K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Initial Finished...</a:t>
              </a:r>
              <a:endParaRPr lang="ko-KR" alt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24328" y="5949280"/>
              <a:ext cx="12586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group*.log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1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환경에 따라 적절히 조합해서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ㄱ견ㄱㄴ과류ㅠ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typo-result : </a:t>
            </a:r>
            <a:r>
              <a:rPr lang="ko-KR" altLang="en-US" dirty="0" smtClean="0">
                <a:solidFill>
                  <a:srgbClr val="0000FF"/>
                </a:solidFill>
              </a:rPr>
              <a:t>견과류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3"/>
            <a:r>
              <a:rPr lang="en-US" altLang="ko-KR" dirty="0" smtClean="0"/>
              <a:t>typo-correct-result : </a:t>
            </a:r>
            <a:r>
              <a:rPr lang="ko-KR" altLang="en-US" dirty="0" err="1" smtClean="0"/>
              <a:t>ㄱ견ㄱㄴ과류ㅠ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루이카토즈</a:t>
            </a:r>
            <a:endParaRPr lang="en-US" altLang="ko-KR" dirty="0" smtClean="0"/>
          </a:p>
          <a:p>
            <a:pPr lvl="3"/>
            <a:r>
              <a:rPr lang="en-US" altLang="ko-KR" dirty="0"/>
              <a:t>typo-result : </a:t>
            </a:r>
            <a:r>
              <a:rPr lang="ko-KR" altLang="en-US" dirty="0" err="1"/>
              <a:t>루이카토즈</a:t>
            </a:r>
            <a:endParaRPr lang="en-US" altLang="ko-KR" dirty="0"/>
          </a:p>
          <a:p>
            <a:pPr lvl="3"/>
            <a:r>
              <a:rPr lang="en-US" altLang="ko-KR" dirty="0"/>
              <a:t>typo-correct-result : </a:t>
            </a:r>
            <a:r>
              <a:rPr lang="ko-KR" altLang="en-US" dirty="0" err="1" smtClean="0">
                <a:solidFill>
                  <a:srgbClr val="00B050"/>
                </a:solidFill>
              </a:rPr>
              <a:t>루이까또즈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dirty="0" err="1" smtClean="0"/>
              <a:t>사사나아타</a:t>
            </a:r>
            <a:endParaRPr lang="en-US" altLang="ko-KR" dirty="0" smtClean="0"/>
          </a:p>
          <a:p>
            <a:pPr lvl="3"/>
            <a:r>
              <a:rPr lang="en-US" altLang="ko-KR" dirty="0"/>
              <a:t>typo-result : </a:t>
            </a:r>
            <a:r>
              <a:rPr lang="ko-KR" altLang="en-US" dirty="0" err="1"/>
              <a:t>사사나아타</a:t>
            </a:r>
            <a:endParaRPr lang="en-US" altLang="ko-KR" dirty="0"/>
          </a:p>
          <a:p>
            <a:pPr lvl="3"/>
            <a:r>
              <a:rPr lang="en-US" altLang="ko-KR" dirty="0"/>
              <a:t>typo-correct-result : </a:t>
            </a:r>
            <a:r>
              <a:rPr lang="ko-KR" altLang="en-US" dirty="0" err="1"/>
              <a:t>쌤소나이트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2962" y="4149080"/>
            <a:ext cx="7595502" cy="208177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query.setResultModifier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("typo");</a:t>
            </a: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("typo-parameters", 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("typo-options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ALPHABETS_TO_HANGUL|HANGUL_TO_HANGUL|REMOVE_HANGUL_JAMO_ALL|CORRECT_HANGUL_SPELL");</a:t>
            </a:r>
          </a:p>
          <a:p>
            <a:r>
              <a:rPr lang="en-US" altLang="ko-KR" sz="1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query.setValue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("typo-correct-result-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"1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altLang="ko-KR" sz="11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("typo-result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result.getValue</a:t>
            </a:r>
            <a:r>
              <a:rPr lang="en-US" altLang="ko-KR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("typo-correct-result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ko-KR" alt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00808"/>
            <a:ext cx="2561269" cy="2624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7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iSpellCorrector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오타수정모듈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정답셋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initial.dic</a:t>
            </a:r>
            <a:r>
              <a:rPr lang="ko-KR" altLang="en-US" dirty="0"/>
              <a:t> </a:t>
            </a:r>
            <a:r>
              <a:rPr lang="ko-KR" altLang="en-US" dirty="0" smtClean="0"/>
              <a:t>기반하여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규칙에 따라 오타를 수정함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된소리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ㅃ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ㄲ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ㅆ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거센소리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ㅍ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ㅊ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ㅋ</a:t>
            </a:r>
            <a:endParaRPr lang="en-US" altLang="ko-KR" sz="1600" dirty="0" smtClean="0"/>
          </a:p>
          <a:p>
            <a:pPr lvl="2"/>
            <a:r>
              <a:rPr lang="ko-KR" altLang="en-US" sz="1600" dirty="0" smtClean="0">
                <a:solidFill>
                  <a:schemeClr val="accent6"/>
                </a:solidFill>
              </a:rPr>
              <a:t>키보드자판 오타</a:t>
            </a:r>
            <a:endParaRPr lang="en-US" altLang="ko-KR" sz="1600" dirty="0" smtClean="0">
              <a:solidFill>
                <a:schemeClr val="accent6"/>
              </a:solidFill>
            </a:endParaRPr>
          </a:p>
          <a:p>
            <a:pPr marL="1371600" lvl="3" indent="0">
              <a:buNone/>
            </a:pPr>
            <a:r>
              <a:rPr lang="ko-KR" altLang="en-US" sz="1400" dirty="0" smtClean="0"/>
              <a:t>예시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ㅈ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ㅉ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ㅊ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ㅂ</a:t>
            </a:r>
            <a:r>
              <a:rPr lang="en-US" altLang="ko-KR" sz="14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ㄷ</a:t>
            </a:r>
            <a:endParaRPr lang="en-US" altLang="ko-KR" sz="1400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r>
              <a:rPr lang="ko-KR" altLang="en-US" sz="1400" dirty="0" smtClean="0">
                <a:sym typeface="Wingdings" panose="05000000000000000000" pitchFamily="2" charset="2"/>
              </a:rPr>
              <a:t>예시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ㅊ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ㅈ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ㅉ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ㅌ</a:t>
            </a:r>
            <a:r>
              <a:rPr lang="en-US" altLang="ko-KR" sz="14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ㅍ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입력한 키워드 </a:t>
            </a:r>
            <a:r>
              <a:rPr lang="en-US" altLang="ko-KR" dirty="0" smtClean="0">
                <a:sym typeface="Wingdings" panose="05000000000000000000" pitchFamily="2" charset="2"/>
              </a:rPr>
              <a:t> </a:t>
            </a:r>
            <a:r>
              <a:rPr lang="ko-KR" altLang="en-US" dirty="0" err="1" smtClean="0">
                <a:sym typeface="Wingdings" panose="05000000000000000000" pitchFamily="2" charset="2"/>
              </a:rPr>
              <a:t>정답</a:t>
            </a:r>
            <a:r>
              <a:rPr lang="ko-KR" altLang="en-US" dirty="0" err="1">
                <a:sym typeface="Wingdings" panose="05000000000000000000" pitchFamily="2" charset="2"/>
              </a:rPr>
              <a:t>셋</a:t>
            </a:r>
            <a:r>
              <a:rPr lang="ko-KR" altLang="en-US" dirty="0" smtClean="0"/>
              <a:t> 키워드의 편집거리에 따라</a:t>
            </a:r>
            <a:r>
              <a:rPr lang="en-US" altLang="ko-KR" dirty="0" smtClean="0"/>
              <a:t>...</a:t>
            </a:r>
            <a:endParaRPr lang="en-US" altLang="ko-KR" dirty="0"/>
          </a:p>
          <a:p>
            <a:pPr lvl="2"/>
            <a:r>
              <a:rPr lang="en-US" altLang="ko-KR" dirty="0" smtClean="0"/>
              <a:t>exact-match </a:t>
            </a:r>
            <a:r>
              <a:rPr lang="ko-KR" altLang="en-US" dirty="0" smtClean="0"/>
              <a:t>키워드가 있을 경우 우선적으로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편집거리가 작은 순서부터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편집거리일 경우 사전 순서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Default </a:t>
            </a:r>
            <a:r>
              <a:rPr lang="ko-KR" altLang="en-US" dirty="0" smtClean="0"/>
              <a:t>편집거리는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기준 내에 없을 경우 가장 작은 편집거리 순으로 </a:t>
            </a:r>
            <a:r>
              <a:rPr lang="en-US" altLang="ko-KR" dirty="0"/>
              <a:t>"</a:t>
            </a:r>
            <a:r>
              <a:rPr lang="en-US" altLang="ko-KR" dirty="0" smtClean="0"/>
              <a:t>typo-correct-result-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" </a:t>
            </a:r>
            <a:r>
              <a:rPr lang="ko-KR" altLang="en-US" dirty="0" smtClean="0"/>
              <a:t>개수만큼 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06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iSpellCorrector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오타수정모듈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유사도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편집거리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한글은 초성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종성 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점을 가정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정답셋에</a:t>
            </a:r>
            <a:r>
              <a:rPr lang="ko-KR" altLang="en-US" dirty="0" smtClean="0"/>
              <a:t> 입력된 키워드가 일치하는 경우가 없을 경우 유사도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편집거리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54434"/>
              </p:ext>
            </p:extLst>
          </p:nvPr>
        </p:nvGraphicFramePr>
        <p:xfrm>
          <a:off x="1235968" y="2276872"/>
          <a:ext cx="700844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lt"/>
                        </a:rPr>
                        <a:t>구   분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lt"/>
                        </a:rPr>
                        <a:t>키워드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lt"/>
                        </a:rPr>
                        <a:t>1</a:t>
                      </a:r>
                      <a:r>
                        <a:rPr lang="ko-KR" altLang="en-US" sz="1600" b="1" dirty="0" smtClean="0">
                          <a:latin typeface="+mn-lt"/>
                        </a:rPr>
                        <a:t>차원 배열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n-lt"/>
                        </a:rPr>
                        <a:t>편집거리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lt"/>
                        </a:rPr>
                        <a:t>사용자입력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</a:rPr>
                        <a:t>몽블량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ㅁ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ㅗ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ㅇ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ㅂ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ㅑ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ㅇ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lt"/>
                        </a:rPr>
                        <a:t>정답셋사전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</a:rPr>
                        <a:t>몽블랑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ㅁ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ㅗ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ㅇ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ㅂ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ㅏ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ㅇ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lt"/>
                        </a:rPr>
                        <a:t>사용자입력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</a:rPr>
                        <a:t>안직끄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ㅇ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ㅏ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ㄴ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ㅈ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ㅣ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ㄱ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ㄲ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lt"/>
                        </a:rPr>
                        <a:t>정답셋사전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</a:rPr>
                        <a:t>안지크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ㅇ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ㅏ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ㄴ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ㅈ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ㅣ</a:t>
                      </a:r>
                      <a:r>
                        <a:rPr lang="ko-KR" altLang="en-US" sz="1400" dirty="0" smtClean="0">
                          <a:latin typeface="+mn-lt"/>
                        </a:rPr>
                        <a:t>    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ㅋ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lt"/>
                        </a:rPr>
                        <a:t>사용자입력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</a:rPr>
                        <a:t>라꼬스탤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ㅏ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ㄲ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ㅗ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ㅅ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ㅌ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ㅐ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ㄹ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lt"/>
                        </a:rPr>
                        <a:t>정답셋사전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</a:rPr>
                        <a:t>라코스테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ㅏ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ㅋ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ㅗ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ㅅ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ㅌ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ㅔ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lt"/>
                        </a:rPr>
                        <a:t>사용자입력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</a:rPr>
                        <a:t>선그래쓰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ㅅ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ㅓ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ㄴ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ㄱ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ㅐ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ㅆ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4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lt"/>
                        </a:rPr>
                        <a:t>정답셋사전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lt"/>
                        </a:rPr>
                        <a:t>썬글라스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n-lt"/>
                        </a:rPr>
                        <a:t>ㅆ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ㅓ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ㄴ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ㄱ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ㄹ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ㅏ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ㅅ</a:t>
                      </a:r>
                      <a:r>
                        <a:rPr lang="ko-KR" altLang="en-US" sz="1400" dirty="0" smtClean="0">
                          <a:latin typeface="+mn-lt"/>
                        </a:rPr>
                        <a:t>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ㅡ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ko-KR" sz="4800" dirty="0" smtClean="0"/>
              <a:t>Q &amp; 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548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Referenced Library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QueryConvert.jar</a:t>
            </a:r>
            <a:r>
              <a:rPr lang="ko-KR" altLang="en-US" dirty="0" smtClean="0"/>
              <a:t>파일이 있는데 참조가 되지 않는다는 </a:t>
            </a:r>
            <a:r>
              <a:rPr lang="en-US" altLang="ko-KR" dirty="0" smtClean="0"/>
              <a:t>Error (ex </a:t>
            </a:r>
            <a:r>
              <a:rPr lang="en-US" altLang="ko-KR" dirty="0" err="1" smtClean="0"/>
              <a:t>ClassNotFound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뜨면 </a:t>
            </a:r>
            <a:r>
              <a:rPr lang="en-US" altLang="ko-KR" dirty="0" err="1" smtClean="0"/>
              <a:t>queryConvert</a:t>
            </a:r>
            <a:r>
              <a:rPr lang="ko-KR" altLang="en-US" dirty="0" smtClean="0"/>
              <a:t>의 버전을 확인 해보자</a:t>
            </a:r>
            <a:r>
              <a:rPr lang="en-US" altLang="ko-KR" dirty="0" smtClean="0"/>
              <a:t>!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-------</a:t>
            </a:r>
            <a:r>
              <a:rPr lang="en-US" altLang="ko-KR" dirty="0" smtClean="0">
                <a:sym typeface="Wingdings" panose="05000000000000000000" pitchFamily="2" charset="2"/>
              </a:rPr>
              <a:t> Mariner4.3</a:t>
            </a:r>
            <a:r>
              <a:rPr lang="ko-KR" altLang="en-US" dirty="0" smtClean="0">
                <a:sym typeface="Wingdings" panose="05000000000000000000" pitchFamily="2" charset="2"/>
              </a:rPr>
              <a:t>의 경우 </a:t>
            </a:r>
            <a:r>
              <a:rPr lang="en-US" altLang="ko-KR" dirty="0" smtClean="0">
                <a:sym typeface="Wingdings" panose="05000000000000000000" pitchFamily="2" charset="2"/>
              </a:rPr>
              <a:t>QueryConvert1.3</a:t>
            </a:r>
            <a:r>
              <a:rPr lang="ko-KR" altLang="en-US" dirty="0" smtClean="0">
                <a:sym typeface="Wingdings" panose="05000000000000000000" pitchFamily="2" charset="2"/>
              </a:rPr>
              <a:t>을 사용해야함</a:t>
            </a:r>
            <a:r>
              <a:rPr lang="en-US" altLang="ko-KR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2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QueryConvert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정답셋</a:t>
            </a:r>
            <a:r>
              <a:rPr lang="en-US" altLang="ko-KR" dirty="0"/>
              <a:t> </a:t>
            </a:r>
            <a:r>
              <a:rPr lang="ko-KR" altLang="en-US" dirty="0" smtClean="0"/>
              <a:t>사전 기반 키워드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검색어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교정 시스템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테스트 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오타수정모듈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58.72.188.69:8080/queryConvert/qc.jsp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286099" y="2852936"/>
            <a:ext cx="4571802" cy="3699945"/>
            <a:chOff x="2286099" y="2852936"/>
            <a:chExt cx="4571802" cy="369994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99" y="2852936"/>
              <a:ext cx="4571802" cy="369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2968441" y="4234686"/>
              <a:ext cx="1727255" cy="164964"/>
            </a:xfrm>
            <a:prstGeom prst="roundRect">
              <a:avLst>
                <a:gd name="adj" fmla="val 8586"/>
              </a:avLst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3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QueryConvert</a:t>
            </a:r>
            <a:r>
              <a:rPr lang="en-US" altLang="ko-KR" dirty="0" smtClean="0"/>
              <a:t> v1.1.2.1</a:t>
            </a:r>
          </a:p>
          <a:p>
            <a:pPr lvl="1"/>
            <a:r>
              <a:rPr lang="ko-KR" altLang="en-US" dirty="0" smtClean="0"/>
              <a:t>다운로드 및 압축해</a:t>
            </a:r>
            <a:r>
              <a:rPr lang="ko-KR" altLang="en-US" dirty="0"/>
              <a:t>제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release.diquest.com/index.php?mid=queryconvert_board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/lib :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library</a:t>
            </a:r>
          </a:p>
          <a:p>
            <a:pPr lvl="2"/>
            <a:r>
              <a:rPr lang="en-US" altLang="ko-KR" dirty="0" smtClean="0"/>
              <a:t>/resources : </a:t>
            </a:r>
            <a:r>
              <a:rPr lang="ko-KR" altLang="en-US" dirty="0" smtClean="0"/>
              <a:t>테스트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/script </a:t>
            </a:r>
            <a:r>
              <a:rPr lang="en-US" altLang="ko-KR" dirty="0"/>
              <a:t>: </a:t>
            </a:r>
            <a:r>
              <a:rPr lang="en-US" altLang="ko-KR" dirty="0" err="1"/>
              <a:t>initial.dic</a:t>
            </a:r>
            <a:r>
              <a:rPr lang="en-US" altLang="ko-KR" dirty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, VERSION </a:t>
            </a:r>
            <a:r>
              <a:rPr lang="ko-KR" altLang="en-US" dirty="0" smtClean="0"/>
              <a:t>파일 등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49" y="3789040"/>
            <a:ext cx="4378102" cy="297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3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queryConvert_1.1.2.1.zip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/lib</a:t>
            </a:r>
          </a:p>
          <a:p>
            <a:pPr lvl="2"/>
            <a:r>
              <a:rPr lang="en-US" altLang="ko-KR" dirty="0" smtClean="0"/>
              <a:t>$IR4_HOME($IR_HOME)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commons.jar</a:t>
            </a:r>
            <a:r>
              <a:rPr lang="en-US" altLang="ko-KR" dirty="0"/>
              <a:t>, dqdic-1.0.3.jar, jiana1.5.jar, </a:t>
            </a:r>
            <a:r>
              <a:rPr lang="en-US" altLang="ko-KR" dirty="0" smtClean="0"/>
              <a:t>queryConvert.jar</a:t>
            </a:r>
          </a:p>
          <a:p>
            <a:pPr lvl="3"/>
            <a:r>
              <a:rPr lang="en-US" altLang="ko-KR" dirty="0" smtClean="0"/>
              <a:t>queryConvert.jar</a:t>
            </a:r>
            <a:r>
              <a:rPr lang="ko-KR" altLang="en-US" dirty="0" smtClean="0"/>
              <a:t>를 제외한 다른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마리너에</a:t>
            </a:r>
            <a:r>
              <a:rPr lang="ko-KR" altLang="en-US" dirty="0" smtClean="0"/>
              <a:t> 포함된 최신 버전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마리너에</a:t>
            </a:r>
            <a:r>
              <a:rPr lang="ko-KR" altLang="en-US" dirty="0" smtClean="0"/>
              <a:t> 포함된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도 필요</a:t>
            </a:r>
            <a:endParaRPr lang="en-US" altLang="ko-KR" dirty="0" smtClean="0"/>
          </a:p>
          <a:p>
            <a:pPr lvl="3"/>
            <a:r>
              <a:rPr lang="en-US" altLang="ko-KR" dirty="0"/>
              <a:t>m4_common.jar, m4_core.jar, m4_util.jar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/resources</a:t>
            </a:r>
          </a:p>
          <a:p>
            <a:pPr lvl="2"/>
            <a:r>
              <a:rPr lang="en-US" altLang="ko-KR" dirty="0" smtClean="0"/>
              <a:t>$IR4_HOME/resources/</a:t>
            </a:r>
            <a:r>
              <a:rPr lang="en-US" altLang="ko-KR" dirty="0" err="1" smtClean="0"/>
              <a:t>queryConvert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initial.dic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/script</a:t>
            </a:r>
          </a:p>
          <a:p>
            <a:pPr lvl="2"/>
            <a:r>
              <a:rPr lang="ko-KR" altLang="en-US" dirty="0" err="1" smtClean="0"/>
              <a:t>정답셋</a:t>
            </a:r>
            <a:r>
              <a:rPr lang="ko-KR" altLang="en-US" dirty="0" smtClean="0"/>
              <a:t> 사전 </a:t>
            </a:r>
            <a:r>
              <a:rPr lang="en-US" altLang="ko-KR" dirty="0" err="1" smtClean="0"/>
              <a:t>initial.dic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만들기 위한 </a:t>
            </a:r>
            <a:r>
              <a:rPr lang="en-US" altLang="ko-KR" dirty="0" smtClean="0"/>
              <a:t>script</a:t>
            </a:r>
          </a:p>
          <a:p>
            <a:pPr lvl="3"/>
            <a:r>
              <a:rPr lang="en-US" altLang="ko-KR" dirty="0" smtClean="0"/>
              <a:t>TEXT, DQ_DOC, </a:t>
            </a:r>
            <a:r>
              <a:rPr lang="ko-KR" altLang="en-US" dirty="0" err="1" smtClean="0"/>
              <a:t>마리너</a:t>
            </a:r>
            <a:r>
              <a:rPr lang="ko-KR" altLang="en-US" dirty="0" smtClean="0"/>
              <a:t> </a:t>
            </a:r>
            <a:r>
              <a:rPr lang="en-US" altLang="ko-KR" dirty="0" smtClean="0"/>
              <a:t>full log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readme.txt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VERSION </a:t>
            </a:r>
            <a:r>
              <a:rPr lang="ko-KR" altLang="en-US" dirty="0" smtClean="0"/>
              <a:t>파일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0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정답사전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사전명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initial.dic</a:t>
            </a:r>
            <a:endParaRPr lang="en-US" altLang="ko-KR" dirty="0"/>
          </a:p>
          <a:p>
            <a:pPr lvl="1"/>
            <a:r>
              <a:rPr lang="ko-KR" altLang="en-US" dirty="0" smtClean="0"/>
              <a:t>위치</a:t>
            </a:r>
            <a:r>
              <a:rPr lang="en-US" altLang="ko-KR" dirty="0" smtClean="0"/>
              <a:t>: $IR4_HOME/resources/</a:t>
            </a:r>
            <a:r>
              <a:rPr lang="en-US" altLang="ko-KR" dirty="0" err="1" smtClean="0"/>
              <a:t>queryConvert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initial.dic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"typo-options</a:t>
            </a:r>
            <a:r>
              <a:rPr lang="en-US" altLang="ko-KR" dirty="0"/>
              <a:t> </a:t>
            </a:r>
            <a:r>
              <a:rPr lang="en-US" altLang="ko-KR" dirty="0" smtClean="0"/>
              <a:t>" </a:t>
            </a:r>
            <a:r>
              <a:rPr lang="ko-KR" altLang="en-US" dirty="0" smtClean="0"/>
              <a:t>옵션의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"CORRECT_HANGUL_SPELL"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사용할 경우 구축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Query.setValue</a:t>
            </a:r>
            <a:r>
              <a:rPr lang="en-US" altLang="ko-KR" dirty="0"/>
              <a:t>("typo-</a:t>
            </a:r>
            <a:r>
              <a:rPr lang="en-US" altLang="ko-KR" dirty="0" err="1"/>
              <a:t>options","CORRECT_HANGUL_SPELL</a:t>
            </a:r>
            <a:r>
              <a:rPr lang="en-US" altLang="ko-KR" dirty="0" smtClean="0"/>
              <a:t>");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정답셋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 소스데이터는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①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②의 경우 한국어명사</a:t>
            </a:r>
            <a:r>
              <a:rPr lang="en-US" altLang="ko-KR" dirty="0" smtClean="0"/>
              <a:t>/WHITE_SPACE </a:t>
            </a:r>
            <a:r>
              <a:rPr lang="ko-KR" altLang="en-US" dirty="0" err="1" smtClean="0"/>
              <a:t>추출기를</a:t>
            </a:r>
            <a:r>
              <a:rPr lang="ko-KR" altLang="en-US" dirty="0" smtClean="0"/>
              <a:t> 선택하여 사용할 수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일반 텍스트 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정제된 데이터일 경우 라인단위 키워드로 구성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②</a:t>
            </a:r>
            <a:r>
              <a:rPr lang="en-US" altLang="ko-KR" dirty="0" smtClean="0"/>
              <a:t> DQ_DOC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 내 특정필드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③</a:t>
            </a:r>
            <a:r>
              <a:rPr lang="en-US" altLang="ko-KR" dirty="0" smtClean="0"/>
              <a:t> Mariner full log (</a:t>
            </a:r>
            <a:r>
              <a:rPr lang="ko-KR" altLang="en-US" dirty="0" smtClean="0"/>
              <a:t>로그라인을 </a:t>
            </a:r>
            <a:r>
              <a:rPr lang="ko-KR" altLang="en-US" dirty="0" err="1" smtClean="0"/>
              <a:t>파싱하여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소스데이터는 모두 중간과정인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파일로 생성됨</a:t>
            </a:r>
            <a:endParaRPr lang="en-US" altLang="ko-KR" dirty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키워드초성</a:t>
            </a:r>
            <a:r>
              <a:rPr lang="en-US" altLang="ko-KR" dirty="0" smtClean="0"/>
              <a:t>]\t[</a:t>
            </a:r>
            <a:r>
              <a:rPr lang="ko-KR" altLang="en-US" dirty="0" smtClean="0"/>
              <a:t>키워드리스트</a:t>
            </a:r>
            <a:r>
              <a:rPr lang="en-US" altLang="ko-KR" dirty="0" smtClean="0"/>
              <a:t>]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키워드 추출여부 등을 확인할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TXT</a:t>
            </a:r>
            <a:r>
              <a:rPr lang="ko-KR" altLang="en-US" dirty="0" smtClean="0"/>
              <a:t>파일로 </a:t>
            </a:r>
            <a:r>
              <a:rPr lang="en-US" altLang="ko-KR" dirty="0" err="1" smtClean="0"/>
              <a:t>initial.dic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오타수정모듈에서 최종적으로 사용할 사전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이진파일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7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사전만들기</a:t>
            </a:r>
            <a:r>
              <a:rPr lang="ko-KR" altLang="en-US" dirty="0" smtClean="0"/>
              <a:t> 과</a:t>
            </a:r>
            <a:r>
              <a:rPr lang="ko-KR" altLang="en-US" dirty="0"/>
              <a:t>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1, 2, 3</a:t>
            </a:r>
            <a:r>
              <a:rPr lang="ko-KR" altLang="en-US" dirty="0" smtClean="0"/>
              <a:t>에 해당하는 파일로 사전형태의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 생성</a:t>
            </a:r>
            <a:endParaRPr lang="en-US" altLang="ko-KR" dirty="0"/>
          </a:p>
          <a:p>
            <a:pPr lvl="1"/>
            <a:r>
              <a:rPr lang="ko-KR" altLang="en-US" dirty="0" smtClean="0"/>
              <a:t>만들어진 사전형태의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파일로 </a:t>
            </a:r>
            <a:r>
              <a:rPr lang="en-US" altLang="ko-KR" dirty="0" err="1" smtClean="0"/>
              <a:t>initial.dic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498024" y="1835736"/>
            <a:ext cx="8178432" cy="4545592"/>
            <a:chOff x="498024" y="1835736"/>
            <a:chExt cx="8178432" cy="4545592"/>
          </a:xfrm>
        </p:grpSpPr>
        <p:sp>
          <p:nvSpPr>
            <p:cNvPr id="10" name="직사각형 9"/>
            <p:cNvSpPr/>
            <p:nvPr/>
          </p:nvSpPr>
          <p:spPr>
            <a:xfrm>
              <a:off x="498024" y="3673849"/>
              <a:ext cx="1780544" cy="5423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ea typeface="HY강M" pitchFamily="18" charset="-127"/>
                </a:rPr>
                <a:t>Type2</a:t>
              </a:r>
            </a:p>
            <a:p>
              <a:pPr algn="ctr"/>
              <a:r>
                <a:rPr lang="en-US" altLang="ko-KR" sz="1500" b="1" dirty="0" smtClean="0">
                  <a:ea typeface="HY강M" pitchFamily="18" charset="-127"/>
                </a:rPr>
                <a:t>DQDOC</a:t>
              </a:r>
              <a:endParaRPr lang="ko-KR" altLang="en-US" sz="1500" b="1" dirty="0">
                <a:ea typeface="HY강M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8024" y="2654355"/>
              <a:ext cx="1780544" cy="5423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ea typeface="HY강M" pitchFamily="18" charset="-127"/>
                </a:rPr>
                <a:t>Type1</a:t>
              </a:r>
            </a:p>
            <a:p>
              <a:pPr algn="ctr"/>
              <a:r>
                <a:rPr lang="ko-KR" altLang="en-US" sz="1500" b="1" dirty="0" smtClean="0">
                  <a:ea typeface="HY강M" pitchFamily="18" charset="-127"/>
                </a:rPr>
                <a:t>일반 텍스트</a:t>
              </a:r>
              <a:endParaRPr lang="ko-KR" altLang="en-US" sz="1500" b="1" dirty="0">
                <a:ea typeface="HY강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8024" y="4704331"/>
              <a:ext cx="1780544" cy="5423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ea typeface="HY강M" pitchFamily="18" charset="-127"/>
                </a:rPr>
                <a:t>Type3</a:t>
              </a:r>
            </a:p>
            <a:p>
              <a:pPr algn="ctr"/>
              <a:r>
                <a:rPr lang="en-US" altLang="ko-KR" sz="1500" b="1" dirty="0" smtClean="0">
                  <a:ea typeface="HY강M" pitchFamily="18" charset="-127"/>
                </a:rPr>
                <a:t>Mariner full log</a:t>
              </a:r>
              <a:endParaRPr lang="ko-KR" altLang="en-US" sz="1500" b="1" dirty="0">
                <a:ea typeface="HY강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96196" y="3673849"/>
              <a:ext cx="1618676" cy="54231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+mj-lt"/>
                  <a:ea typeface="HY강M" pitchFamily="18" charset="-127"/>
                </a:rPr>
                <a:t>*.txt </a:t>
              </a:r>
              <a:r>
                <a:rPr lang="ko-KR" altLang="en-US" sz="1600" b="1" dirty="0" smtClean="0">
                  <a:latin typeface="+mj-lt"/>
                  <a:ea typeface="HY강M" pitchFamily="18" charset="-127"/>
                </a:rPr>
                <a:t>파일</a:t>
              </a:r>
              <a:endParaRPr lang="ko-KR" altLang="en-US" sz="1600" b="1" dirty="0">
                <a:latin typeface="+mj-lt"/>
                <a:ea typeface="HY강M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665485" y="5587329"/>
              <a:ext cx="5080098" cy="793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ea typeface="HY강M" pitchFamily="18" charset="-127"/>
                </a:rPr>
                <a:t>Type4 </a:t>
              </a:r>
              <a:r>
                <a:rPr lang="en-US" altLang="ko-KR" sz="1500" b="1" dirty="0" err="1" smtClean="0">
                  <a:ea typeface="HY강M" pitchFamily="18" charset="-127"/>
                </a:rPr>
                <a:t>initial.dic</a:t>
              </a:r>
              <a:endParaRPr lang="en-US" altLang="ko-KR" sz="1500" b="1" dirty="0" smtClean="0">
                <a:ea typeface="HY강M" pitchFamily="18" charset="-127"/>
              </a:endParaRPr>
            </a:p>
            <a:p>
              <a:pPr algn="ctr"/>
              <a:r>
                <a:rPr lang="en-US" altLang="ko-KR" sz="1500" b="1" dirty="0" smtClean="0">
                  <a:ea typeface="HY강M" pitchFamily="18" charset="-127"/>
                </a:rPr>
                <a:t>Key-value </a:t>
              </a:r>
              <a:r>
                <a:rPr lang="ko-KR" altLang="en-US" sz="1500" b="1" dirty="0" smtClean="0">
                  <a:ea typeface="HY강M" pitchFamily="18" charset="-127"/>
                </a:rPr>
                <a:t>구조 </a:t>
              </a:r>
              <a:r>
                <a:rPr lang="en-US" altLang="ko-KR" sz="1500" b="1" dirty="0" smtClean="0">
                  <a:ea typeface="HY강M" pitchFamily="18" charset="-127"/>
                </a:rPr>
                <a:t>: </a:t>
              </a:r>
              <a:r>
                <a:rPr lang="ko-KR" altLang="en-US" sz="1500" b="1" dirty="0" smtClean="0">
                  <a:ea typeface="HY강M" pitchFamily="18" charset="-127"/>
                </a:rPr>
                <a:t>초성</a:t>
              </a:r>
              <a:r>
                <a:rPr lang="en-US" altLang="ko-KR" sz="1500" b="1" dirty="0" smtClean="0">
                  <a:ea typeface="HY강M" pitchFamily="18" charset="-127"/>
                </a:rPr>
                <a:t>, </a:t>
              </a:r>
              <a:r>
                <a:rPr lang="ko-KR" altLang="en-US" sz="1500" b="1" dirty="0" smtClean="0">
                  <a:ea typeface="HY강M" pitchFamily="18" charset="-127"/>
                </a:rPr>
                <a:t>초성에 해당하는 후보군</a:t>
              </a:r>
              <a:r>
                <a:rPr lang="en-US" altLang="ko-KR" sz="1500" b="1" dirty="0" smtClean="0">
                  <a:ea typeface="HY강M" pitchFamily="18" charset="-127"/>
                </a:rPr>
                <a:t>(</a:t>
              </a:r>
              <a:r>
                <a:rPr lang="ko-KR" altLang="en-US" sz="1500" b="1" dirty="0" smtClean="0">
                  <a:ea typeface="HY강M" pitchFamily="18" charset="-127"/>
                </a:rPr>
                <a:t>들</a:t>
              </a:r>
              <a:r>
                <a:rPr lang="en-US" altLang="ko-KR" sz="1500" b="1" dirty="0" smtClean="0">
                  <a:ea typeface="HY강M" pitchFamily="18" charset="-127"/>
                </a:rPr>
                <a:t>)</a:t>
              </a:r>
            </a:p>
          </p:txBody>
        </p:sp>
        <p:cxnSp>
          <p:nvCxnSpPr>
            <p:cNvPr id="15" name="직선 화살표 연결선 14"/>
            <p:cNvCxnSpPr>
              <a:stCxn id="11" idx="3"/>
              <a:endCxn id="13" idx="1"/>
            </p:cNvCxnSpPr>
            <p:nvPr/>
          </p:nvCxnSpPr>
          <p:spPr>
            <a:xfrm>
              <a:off x="2278568" y="2925511"/>
              <a:ext cx="1117628" cy="1019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3"/>
              <a:endCxn id="13" idx="1"/>
            </p:cNvCxnSpPr>
            <p:nvPr/>
          </p:nvCxnSpPr>
          <p:spPr>
            <a:xfrm>
              <a:off x="2278568" y="3945005"/>
              <a:ext cx="1117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3"/>
              <a:endCxn id="13" idx="1"/>
            </p:cNvCxnSpPr>
            <p:nvPr/>
          </p:nvCxnSpPr>
          <p:spPr>
            <a:xfrm flipV="1">
              <a:off x="2278568" y="3945005"/>
              <a:ext cx="1117628" cy="10304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3" idx="2"/>
              <a:endCxn id="14" idx="0"/>
            </p:cNvCxnSpPr>
            <p:nvPr/>
          </p:nvCxnSpPr>
          <p:spPr>
            <a:xfrm>
              <a:off x="4205534" y="4216161"/>
              <a:ext cx="0" cy="1371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5014873" y="1835736"/>
              <a:ext cx="819191" cy="1838113"/>
            </a:xfrm>
            <a:prstGeom prst="line">
              <a:avLst/>
            </a:prstGeom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014872" y="4216161"/>
              <a:ext cx="819192" cy="532149"/>
            </a:xfrm>
            <a:prstGeom prst="line">
              <a:avLst/>
            </a:prstGeom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498024" y="22693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6196" y="330451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en-US" altLang="ko-KR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65485" y="521799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③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4064" y="1835736"/>
              <a:ext cx="2842392" cy="29125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67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Script </a:t>
            </a:r>
            <a:r>
              <a:rPr lang="ko-KR" altLang="en-US" dirty="0" smtClean="0"/>
              <a:t>파일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</a:t>
            </a:r>
          </a:p>
          <a:p>
            <a:pPr lvl="2"/>
            <a:r>
              <a:rPr lang="en-US" altLang="ko-KR" dirty="0" smtClean="0"/>
              <a:t>TYPE=1, </a:t>
            </a:r>
            <a:r>
              <a:rPr lang="ko-KR" altLang="en-US" dirty="0" smtClean="0"/>
              <a:t>일반 텍스트 문서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TYPE=2, DQ_DOC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TYPE=3, Mariner full log</a:t>
            </a:r>
          </a:p>
          <a:p>
            <a:pPr lvl="2"/>
            <a:r>
              <a:rPr lang="en-US" altLang="ko-KR" dirty="0" smtClean="0"/>
              <a:t>TYPE=4, txt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initial.dic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사전파일로 변환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INPUT</a:t>
            </a:r>
          </a:p>
          <a:p>
            <a:pPr lvl="2"/>
            <a:r>
              <a:rPr lang="en-US" altLang="ko-KR" dirty="0" smtClean="0"/>
              <a:t>TYPE 1, 2, 3	: </a:t>
            </a:r>
            <a:r>
              <a:rPr lang="ko-KR" altLang="en-US" dirty="0" smtClean="0"/>
              <a:t>키워드 추출대상 파일들이 있는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 4		: </a:t>
            </a:r>
            <a:r>
              <a:rPr lang="ko-KR" altLang="en-US" dirty="0"/>
              <a:t>사전형태 </a:t>
            </a:r>
            <a:r>
              <a:rPr lang="en-US" altLang="ko-KR" dirty="0"/>
              <a:t>TXT </a:t>
            </a:r>
            <a:r>
              <a:rPr lang="ko-KR" altLang="en-US" dirty="0"/>
              <a:t>파일이 생성될 경로 및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OUTPUT</a:t>
            </a:r>
          </a:p>
          <a:p>
            <a:pPr lvl="2"/>
            <a:r>
              <a:rPr lang="en-US" altLang="ko-KR" dirty="0"/>
              <a:t>TYPE 1, 2, </a:t>
            </a:r>
            <a:r>
              <a:rPr lang="en-US" altLang="ko-KR" dirty="0" smtClean="0"/>
              <a:t>3	: </a:t>
            </a:r>
            <a:r>
              <a:rPr lang="ko-KR" altLang="en-US" dirty="0"/>
              <a:t>사전형태 </a:t>
            </a:r>
            <a:r>
              <a:rPr lang="en-US" altLang="ko-KR" dirty="0"/>
              <a:t>TXT </a:t>
            </a:r>
            <a:r>
              <a:rPr lang="ko-KR" altLang="en-US" dirty="0"/>
              <a:t>파일이 생성될 경로 및 파일</a:t>
            </a:r>
            <a:endParaRPr lang="en-US" altLang="ko-KR" dirty="0" smtClean="0"/>
          </a:p>
          <a:p>
            <a:pPr lvl="2"/>
            <a:r>
              <a:rPr lang="en-US" altLang="ko-KR" dirty="0"/>
              <a:t>TYPE </a:t>
            </a:r>
            <a:r>
              <a:rPr lang="en-US" altLang="ko-KR" dirty="0" smtClean="0"/>
              <a:t>4		: </a:t>
            </a:r>
            <a:r>
              <a:rPr lang="en-US" altLang="ko-KR" dirty="0" err="1" smtClean="0"/>
              <a:t>initial.dic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파일이 생성될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ENCODING</a:t>
            </a:r>
          </a:p>
          <a:p>
            <a:pPr lvl="2"/>
            <a:r>
              <a:rPr lang="en-US" altLang="ko-KR" dirty="0" smtClean="0"/>
              <a:t>INPUT/OUTPUT</a:t>
            </a:r>
            <a:r>
              <a:rPr lang="ko-KR" altLang="en-US" dirty="0" smtClean="0"/>
              <a:t> 파일의 </a:t>
            </a:r>
            <a:r>
              <a:rPr lang="en-US" altLang="ko-KR" dirty="0" smtClean="0"/>
              <a:t>encoding</a:t>
            </a:r>
          </a:p>
          <a:p>
            <a:pPr lvl="1"/>
            <a:r>
              <a:rPr lang="en-US" altLang="ko-KR" dirty="0" smtClean="0"/>
              <a:t>EXTRACTOR : </a:t>
            </a:r>
            <a:r>
              <a:rPr lang="ko-KR" altLang="en-US" dirty="0" smtClean="0"/>
              <a:t>키워드 추출대상이 </a:t>
            </a:r>
            <a:r>
              <a:rPr lang="en-US" altLang="ko-KR" dirty="0" smtClean="0"/>
              <a:t>TYPE 1, 2</a:t>
            </a:r>
            <a:r>
              <a:rPr lang="ko-KR" altLang="en-US" dirty="0" smtClean="0"/>
              <a:t>의 경우에만 해당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EXTRACTOR=1, </a:t>
            </a:r>
            <a:r>
              <a:rPr lang="en-US" altLang="ko-KR" dirty="0" err="1" smtClean="0"/>
              <a:t>KoreanExtractorNoun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EXTRACTOR=2, </a:t>
            </a:r>
            <a:r>
              <a:rPr lang="en-US" altLang="ko-KR" dirty="0" err="1" smtClean="0"/>
              <a:t>WhiteSpaceExtractor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TAG : </a:t>
            </a:r>
            <a:r>
              <a:rPr lang="ko-KR" altLang="en-US" dirty="0" smtClean="0"/>
              <a:t>키워드 추출 대상이 </a:t>
            </a:r>
            <a:r>
              <a:rPr lang="en-US" altLang="ko-KR" dirty="0" smtClean="0"/>
              <a:t>TYPE 2 </a:t>
            </a:r>
            <a:r>
              <a:rPr lang="ko-KR" altLang="en-US" dirty="0" smtClean="0"/>
              <a:t>인 경우에만 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키워드 추출 대상 </a:t>
            </a:r>
            <a:r>
              <a:rPr lang="en-US" altLang="ko-KR" dirty="0" smtClean="0"/>
              <a:t>tag (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만 지정 가능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*.TXT </a:t>
            </a:r>
            <a:r>
              <a:rPr lang="ko-KR" altLang="en-US" dirty="0" smtClean="0"/>
              <a:t>파일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	: </a:t>
            </a:r>
            <a:r>
              <a:rPr lang="ko-KR" altLang="en-US" dirty="0" smtClean="0"/>
              <a:t>키워드 추출대상 파일에 따라 </a:t>
            </a:r>
            <a:r>
              <a:rPr lang="en-US" altLang="ko-KR" dirty="0" smtClean="0"/>
              <a:t>1, 2, 3</a:t>
            </a:r>
          </a:p>
          <a:p>
            <a:pPr lvl="1"/>
            <a:r>
              <a:rPr lang="en-US" altLang="ko-KR" dirty="0" smtClean="0"/>
              <a:t>INPUT	: </a:t>
            </a:r>
            <a:r>
              <a:rPr lang="ko-KR" altLang="en-US" dirty="0"/>
              <a:t>키워드 추출대상 파일들이 있는 </a:t>
            </a:r>
            <a:r>
              <a:rPr lang="ko-KR" altLang="en-US" dirty="0" err="1"/>
              <a:t>디렉토리</a:t>
            </a:r>
            <a:r>
              <a:rPr lang="ko-KR" altLang="en-US" dirty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OUTPUT	: </a:t>
            </a:r>
            <a:r>
              <a:rPr lang="ko-KR" altLang="en-US" dirty="0" smtClean="0"/>
              <a:t>사전형태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파일이 생성될 경로 및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ENCODING	: </a:t>
            </a:r>
            <a:r>
              <a:rPr lang="en-US" altLang="ko-KR" dirty="0"/>
              <a:t>INPUT/OUTPUT</a:t>
            </a:r>
            <a:r>
              <a:rPr lang="ko-KR" altLang="en-US" dirty="0"/>
              <a:t> 파일의 </a:t>
            </a:r>
            <a:r>
              <a:rPr lang="en-US" altLang="ko-KR" dirty="0"/>
              <a:t>encoding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EXTRACTOR</a:t>
            </a:r>
          </a:p>
          <a:p>
            <a:pPr lvl="2"/>
            <a:r>
              <a:rPr lang="en-US" altLang="ko-KR" dirty="0" smtClean="0"/>
              <a:t>EXTRACTOR=1, </a:t>
            </a:r>
            <a:r>
              <a:rPr lang="en-US" altLang="ko-KR" dirty="0" err="1" smtClean="0"/>
              <a:t>KoreanExtractorNoun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EXTRACTOR=2, </a:t>
            </a:r>
            <a:r>
              <a:rPr lang="en-US" altLang="ko-KR" dirty="0" err="1" smtClean="0"/>
              <a:t>WhiteSpaceExtractor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TAG	: DQ_DOC(TYPE=2)</a:t>
            </a:r>
            <a:r>
              <a:rPr lang="ko-KR" altLang="en-US" dirty="0" smtClean="0"/>
              <a:t>일 경우 키워드 추출 대상 </a:t>
            </a:r>
            <a:r>
              <a:rPr lang="en-US" altLang="ko-KR" dirty="0" smtClean="0"/>
              <a:t>Tag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60472" y="3861048"/>
            <a:ext cx="7588434" cy="2861992"/>
            <a:chOff x="1260472" y="3921461"/>
            <a:chExt cx="7588434" cy="2861992"/>
          </a:xfrm>
        </p:grpSpPr>
        <p:sp>
          <p:nvSpPr>
            <p:cNvPr id="5" name="직사각형 4"/>
            <p:cNvSpPr/>
            <p:nvPr/>
          </p:nvSpPr>
          <p:spPr>
            <a:xfrm>
              <a:off x="1260472" y="3921461"/>
              <a:ext cx="7560000" cy="2861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TYPE=1</a:t>
              </a: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INPUT="D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:\</a:t>
              </a:r>
              <a:r>
                <a:rPr lang="en-US" altLang="ko-KR" sz="14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inputDirectory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lang="en-US" altLang="ko-K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OUTPUT="D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:\</a:t>
              </a:r>
              <a:r>
                <a:rPr lang="en-US" altLang="ko-KR" sz="1400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outputDirectory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\outputFile.MS949"</a:t>
              </a:r>
              <a:endParaRPr lang="en-US" altLang="ko-K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ENCODING=MS949</a:t>
              </a: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EXTRACTOR=1</a:t>
              </a:r>
            </a:p>
            <a:p>
              <a:r>
                <a:rPr lang="en-US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 TAG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</a:p>
            <a:p>
              <a:endParaRPr lang="en-US" altLang="ko-K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 -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classpath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IR4_HOME%\lib\dqdic-1.0.3.jar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IR4_HOME%\lib\commons.jar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IR4_HOME%\lib\m4_common.jar;%IR4_HOME%\lib\m4_util.jar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IR4_HOME%\lib\m4_core.jar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IR4_HOME%\lib\jiana1.5.jar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;%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IR4_HOME%\lib\queryConvert.jar" 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com.diquest.queryConvert.initial.InitialDicMaker</a:t>
              </a:r>
              <a:r>
                <a:rPr lang="en-US" altLang="ko-KR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%TYPE% %INPUT% %OUTPUT% %ENCODING% %EXTRACTOR% %TAG%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16216" y="6453336"/>
              <a:ext cx="23326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initialDic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(.bat/.</a:t>
              </a:r>
              <a:r>
                <a:rPr lang="en-US" altLang="ko-KR" sz="14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r>
                <a:rPr lang="en-US" altLang="ko-KR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1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13821</TotalTime>
  <Words>1447</Words>
  <Application>Microsoft Office PowerPoint</Application>
  <PresentationFormat>화면 슬라이드 쇼(4:3)</PresentationFormat>
  <Paragraphs>476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HY강M</vt:lpstr>
      <vt:lpstr>HY견고딕</vt:lpstr>
      <vt:lpstr>HY그래픽M</vt:lpstr>
      <vt:lpstr>HY나무M</vt:lpstr>
      <vt:lpstr>HY헤드라인M</vt:lpstr>
      <vt:lpstr>굴림</vt:lpstr>
      <vt:lpstr>맑은 고딕</vt:lpstr>
      <vt:lpstr>Arial</vt:lpstr>
      <vt:lpstr>Courier New</vt:lpstr>
      <vt:lpstr>Wingdings</vt:lpstr>
      <vt:lpstr>Office 테마</vt:lpstr>
      <vt:lpstr>QueryConvert1.1</vt:lpstr>
      <vt:lpstr>목차</vt:lpstr>
      <vt:lpstr>개요</vt:lpstr>
      <vt:lpstr>설치</vt:lpstr>
      <vt:lpstr>설정</vt:lpstr>
      <vt:lpstr>사전 만들기</vt:lpstr>
      <vt:lpstr>사전 만들기</vt:lpstr>
      <vt:lpstr>사전 만들기</vt:lpstr>
      <vt:lpstr>사전 만들기</vt:lpstr>
      <vt:lpstr>.TXT파일 만들기 예시</vt:lpstr>
      <vt:lpstr>사전 만들기</vt:lpstr>
      <vt:lpstr>사전 만들기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API</vt:lpstr>
      <vt:lpstr>iSpellCorrector</vt:lpstr>
      <vt:lpstr>iSpellCorrector</vt:lpstr>
      <vt:lpstr>Q &amp; A</vt:lpstr>
      <vt:lpstr>실제 Error사항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전태양</dc:creator>
  <cp:keywords>오타수정모듈</cp:keywords>
  <cp:lastModifiedBy>SEONGHYEOK SHIN</cp:lastModifiedBy>
  <cp:revision>1521</cp:revision>
  <dcterms:created xsi:type="dcterms:W3CDTF">2014-06-16T02:10:00Z</dcterms:created>
  <dcterms:modified xsi:type="dcterms:W3CDTF">2019-08-12T06:20:16Z</dcterms:modified>
</cp:coreProperties>
</file>