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9" r:id="rId4"/>
    <p:sldId id="307" r:id="rId5"/>
    <p:sldId id="322" r:id="rId6"/>
    <p:sldId id="304" r:id="rId7"/>
    <p:sldId id="300" r:id="rId8"/>
    <p:sldId id="301" r:id="rId9"/>
    <p:sldId id="302" r:id="rId10"/>
    <p:sldId id="303" r:id="rId11"/>
    <p:sldId id="321" r:id="rId12"/>
    <p:sldId id="318" r:id="rId13"/>
    <p:sldId id="320" r:id="rId14"/>
    <p:sldId id="317" r:id="rId15"/>
    <p:sldId id="305" r:id="rId16"/>
    <p:sldId id="312" r:id="rId17"/>
    <p:sldId id="308" r:id="rId18"/>
    <p:sldId id="310" r:id="rId19"/>
    <p:sldId id="315" r:id="rId20"/>
    <p:sldId id="311" r:id="rId21"/>
    <p:sldId id="316" r:id="rId22"/>
    <p:sldId id="323" r:id="rId23"/>
    <p:sldId id="32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  <a:srgbClr val="FFFF66"/>
    <a:srgbClr val="FFFF99"/>
    <a:srgbClr val="CC9900"/>
    <a:srgbClr val="FFFFFF"/>
    <a:srgbClr val="FFFF00"/>
    <a:srgbClr val="00FFFF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7" autoAdjust="0"/>
    <p:restoredTop sz="94613" autoAdjust="0"/>
  </p:normalViewPr>
  <p:slideViewPr>
    <p:cSldViewPr showGuides="1">
      <p:cViewPr varScale="1">
        <p:scale>
          <a:sx n="109" d="100"/>
          <a:sy n="109" d="100"/>
        </p:scale>
        <p:origin x="1590" y="108"/>
      </p:cViewPr>
      <p:guideLst>
        <p:guide orient="horz" pos="3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28BF-9662-40AF-BBBA-9331B761F80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882D8-851B-438B-8762-39FA04741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1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82D8-851B-438B-8762-39FA04741A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935"/>
            <a:ext cx="7772400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0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6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3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6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1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552" y="738070"/>
            <a:ext cx="72728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accent5">
              <a:lumMod val="75000"/>
            </a:schemeClr>
          </a:solidFill>
          <a:effectLst/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apsoft.co.kr/jsp/product/dFilter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.diquest.com/index.php?mid=jdqfattacher_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DQJFAttacher1.2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첨부파일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-</a:t>
            </a:r>
          </a:p>
          <a:p>
            <a:r>
              <a:rPr lang="ko-KR" altLang="en-US" dirty="0" err="1" smtClean="0"/>
              <a:t>신성혁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2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 </a:t>
            </a:r>
            <a:r>
              <a:rPr lang="en-US" altLang="ko-KR" dirty="0"/>
              <a:t>Setting (2)</a:t>
            </a:r>
          </a:p>
          <a:p>
            <a:pPr lvl="1"/>
            <a:r>
              <a:rPr lang="en-US" altLang="ko-KR" dirty="0" err="1" smtClean="0"/>
              <a:t>log_dir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 directory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지정해 주지 않을 경우 실행 경로에 생성</a:t>
            </a:r>
            <a:endParaRPr lang="en-US" altLang="ko-KR" dirty="0"/>
          </a:p>
          <a:p>
            <a:pPr lvl="1"/>
            <a:r>
              <a:rPr lang="en-US" altLang="ko-KR" dirty="0" err="1" smtClean="0"/>
              <a:t>log_file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 filename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지정해 주지 않을 경우 </a:t>
            </a:r>
            <a:r>
              <a:rPr lang="en-US" altLang="ko-KR" dirty="0" smtClean="0"/>
              <a:t>dqjfattacher.log </a:t>
            </a:r>
            <a:r>
              <a:rPr lang="ko-KR" altLang="en-US" dirty="0" smtClean="0"/>
              <a:t>이름으로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Debug </a:t>
            </a:r>
            <a:r>
              <a:rPr lang="en-US" altLang="ko-KR" dirty="0"/>
              <a:t>Setting (1)</a:t>
            </a:r>
          </a:p>
          <a:p>
            <a:pPr lvl="1"/>
            <a:r>
              <a:rPr lang="en-US" altLang="ko-KR" dirty="0" err="1"/>
              <a:t>print_filename</a:t>
            </a:r>
            <a:r>
              <a:rPr lang="en-US" altLang="ko-KR" dirty="0"/>
              <a:t> = </a:t>
            </a:r>
            <a:r>
              <a:rPr lang="en-US" altLang="ko-KR" dirty="0" smtClean="0"/>
              <a:t>false</a:t>
            </a:r>
          </a:p>
          <a:p>
            <a:pPr lvl="2"/>
            <a:r>
              <a:rPr lang="ko-KR" altLang="en-US" dirty="0" smtClean="0"/>
              <a:t>파일이름 출력 여부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1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Extra Setting </a:t>
            </a:r>
            <a:r>
              <a:rPr lang="en-US" altLang="ko-KR" dirty="0" smtClean="0"/>
              <a:t>(7)</a:t>
            </a:r>
            <a:endParaRPr lang="en-US" altLang="ko-KR" dirty="0"/>
          </a:p>
          <a:p>
            <a:pPr lvl="1"/>
            <a:r>
              <a:rPr lang="en-US" altLang="ko-KR" dirty="0" smtClean="0"/>
              <a:t>ext_utf8</a:t>
            </a:r>
          </a:p>
          <a:p>
            <a:pPr lvl="2"/>
            <a:r>
              <a:rPr lang="ko-KR" altLang="en-US" dirty="0" smtClean="0"/>
              <a:t>기술한 해당 </a:t>
            </a:r>
            <a:r>
              <a:rPr lang="ko-KR" altLang="en-US" dirty="0" err="1" smtClean="0"/>
              <a:t>확장자에</a:t>
            </a:r>
            <a:r>
              <a:rPr lang="ko-KR" altLang="en-US" dirty="0" smtClean="0"/>
              <a:t> 대해서는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utf-8 encoding</a:t>
            </a:r>
            <a:r>
              <a:rPr lang="ko-KR" altLang="en-US" dirty="0" smtClean="0"/>
              <a:t>을 따름</a:t>
            </a:r>
            <a:endParaRPr lang="en-US" altLang="ko-KR" dirty="0"/>
          </a:p>
          <a:p>
            <a:pPr lvl="1"/>
            <a:r>
              <a:rPr lang="en-US" altLang="ko-KR" dirty="0" err="1"/>
              <a:t>use_docuworks</a:t>
            </a:r>
            <a:r>
              <a:rPr lang="en-US" altLang="ko-KR" dirty="0"/>
              <a:t> = </a:t>
            </a:r>
            <a:r>
              <a:rPr lang="en-US" altLang="ko-KR" dirty="0" smtClean="0"/>
              <a:t>false</a:t>
            </a:r>
          </a:p>
          <a:p>
            <a:pPr lvl="2"/>
            <a:r>
              <a:rPr lang="en-US" altLang="ko-KR" dirty="0" err="1" smtClean="0"/>
              <a:t>DocuWorks</a:t>
            </a:r>
            <a:r>
              <a:rPr lang="en-US" altLang="ko-KR" dirty="0" smtClean="0"/>
              <a:t> (*.</a:t>
            </a:r>
            <a:r>
              <a:rPr lang="en-US" altLang="ko-KR" dirty="0" err="1" smtClean="0"/>
              <a:t>xdw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파일을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할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파일만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</a:t>
            </a:r>
            <a:r>
              <a:rPr lang="en-US" altLang="ko-KR" dirty="0" err="1" smtClean="0"/>
              <a:t>DocuWorks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프로그램이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remove_localfile</a:t>
            </a:r>
            <a:r>
              <a:rPr lang="en-US" altLang="ko-KR" dirty="0" smtClean="0"/>
              <a:t> = false</a:t>
            </a:r>
          </a:p>
          <a:p>
            <a:pPr lvl="2"/>
            <a:r>
              <a:rPr lang="ko-KR" altLang="en-US" dirty="0" smtClean="0"/>
              <a:t>필터링한 파일 삭제 여부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cyberdigm_ip</a:t>
            </a:r>
            <a:endParaRPr lang="en-US" altLang="ko-KR" dirty="0"/>
          </a:p>
          <a:p>
            <a:pPr lvl="2"/>
            <a:r>
              <a:rPr lang="ko-KR" altLang="en-US" dirty="0" err="1" smtClean="0"/>
              <a:t>사이버다임</a:t>
            </a:r>
            <a:r>
              <a:rPr lang="ko-KR" altLang="en-US" dirty="0" smtClean="0"/>
              <a:t> 파일 서버의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cyberdigm_port</a:t>
            </a:r>
            <a:endParaRPr lang="en-US" altLang="ko-KR" dirty="0" smtClean="0"/>
          </a:p>
          <a:p>
            <a:pPr lvl="2"/>
            <a:r>
              <a:rPr lang="ko-KR" altLang="en-US" dirty="0" err="1"/>
              <a:t>사이버다임</a:t>
            </a:r>
            <a:r>
              <a:rPr lang="ko-KR" altLang="en-US" dirty="0"/>
              <a:t> </a:t>
            </a:r>
            <a:r>
              <a:rPr lang="ko-KR" altLang="en-US" dirty="0" smtClean="0"/>
              <a:t>파일 서버의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/>
              <a:t>cyberdigm_context</a:t>
            </a:r>
            <a:endParaRPr lang="en-US" altLang="ko-KR" dirty="0"/>
          </a:p>
          <a:p>
            <a:pPr lvl="2"/>
            <a:r>
              <a:rPr lang="ko-KR" altLang="en-US" dirty="0" err="1"/>
              <a:t>사이버다임</a:t>
            </a:r>
            <a:r>
              <a:rPr lang="ko-KR" altLang="en-US" dirty="0"/>
              <a:t> </a:t>
            </a:r>
            <a:r>
              <a:rPr lang="ko-KR" altLang="en-US" dirty="0" smtClean="0"/>
              <a:t>파일 서버의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cyberdigm_debug</a:t>
            </a:r>
            <a:r>
              <a:rPr lang="en-US" altLang="ko-KR" dirty="0" smtClean="0"/>
              <a:t> = true</a:t>
            </a:r>
            <a:endParaRPr lang="en-US" altLang="ko-KR" dirty="0"/>
          </a:p>
          <a:p>
            <a:pPr lvl="2"/>
            <a:r>
              <a:rPr lang="ko-KR" altLang="en-US" dirty="0" err="1" smtClean="0"/>
              <a:t>사이버다임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다운로드시</a:t>
            </a:r>
            <a:r>
              <a:rPr lang="ko-KR" altLang="en-US" dirty="0" smtClean="0"/>
              <a:t> 로그 </a:t>
            </a:r>
            <a:r>
              <a:rPr lang="ko-KR" altLang="en-US" dirty="0" err="1" smtClean="0"/>
              <a:t>상세출력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-Option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마리너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serverManagerSetting.xml</a:t>
            </a:r>
          </a:p>
          <a:p>
            <a:pPr lvl="1"/>
            <a:r>
              <a:rPr lang="en-US" altLang="ko-KR" dirty="0" err="1" smtClean="0"/>
              <a:t>vm</a:t>
            </a:r>
            <a:r>
              <a:rPr lang="en-US" altLang="ko-KR" dirty="0" smtClean="0"/>
              <a:t>-option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27584" y="2490390"/>
            <a:ext cx="7920880" cy="2525292"/>
            <a:chOff x="899592" y="2794681"/>
            <a:chExt cx="7920880" cy="2525292"/>
          </a:xfrm>
        </p:grpSpPr>
        <p:sp>
          <p:nvSpPr>
            <p:cNvPr id="4" name="직사각형 3"/>
            <p:cNvSpPr/>
            <p:nvPr/>
          </p:nvSpPr>
          <p:spPr>
            <a:xfrm>
              <a:off x="899592" y="2794681"/>
              <a:ext cx="7560000" cy="2525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&lt;?xml version="1.0" encoding="UTF-8" standalone="yes"?&gt;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serverManagerSetting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logSetting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logPeriod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="7"/&gt;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&lt;network port="5005"/&gt;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server group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="65" id="0"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localhost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name="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adminServer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="5555" prefix="servers/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adminServer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"&gt;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&lt;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runtime	start-delay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="30000" stop-delay="10000"</a:t>
              </a:r>
              <a:endParaRPr lang="en-US" altLang="ko-KR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-option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="-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Djava.library.path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=$IR_HOME\lib\win-x64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en-US" altLang="ko-KR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xms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="512m" 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xmx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1024m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"/&gt;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&lt;/server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serverManagerSetting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ko-KR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58177" y="4057327"/>
              <a:ext cx="2762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serverManagerSetting.xml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7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-Option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수집 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Script(Full_collect.bat)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60472" y="1839812"/>
            <a:ext cx="7560000" cy="2525292"/>
            <a:chOff x="1260472" y="1839812"/>
            <a:chExt cx="7560000" cy="2525292"/>
          </a:xfrm>
        </p:grpSpPr>
        <p:sp>
          <p:nvSpPr>
            <p:cNvPr id="5" name="직사각형 4"/>
            <p:cNvSpPr/>
            <p:nvPr/>
          </p:nvSpPr>
          <p:spPr>
            <a:xfrm>
              <a:off x="1260472" y="1839812"/>
              <a:ext cx="7560000" cy="2525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JAVA_HOME="C:\Program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Files\Java\jdk1.8.0_45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WORK_HOME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="D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:\DQJFA_DEPLOY "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OS=win-x64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%JAVA_HOME%\bin\java 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Djava.library.path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=%WORK_HOME%\lib\%OS%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.;%WORK_HOME%\lib\jsch0.1.43_src.jar;%WORK_HOME%\lib\DQJFattacher.jar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com.diquest.jnifilter.DQJFAttacher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%WORK_HOME%\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util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\filter\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jfattacher.conf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;%WORK_HOME%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\servers\adminServer\collections\DQJFATTACHER\data\insert</a:t>
              </a:r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72980" y="4057327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full_collect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(.bat/.</a:t>
              </a:r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: Watchman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Watchman option (</a:t>
            </a:r>
            <a:r>
              <a:rPr lang="en-US" altLang="ko-KR" dirty="0" err="1" smtClean="0"/>
              <a:t>DQJFAttacher</a:t>
            </a:r>
            <a:r>
              <a:rPr lang="en-US" altLang="ko-KR" dirty="0" smtClean="0"/>
              <a:t> 1.1)</a:t>
            </a:r>
          </a:p>
          <a:p>
            <a:pPr lvl="1"/>
            <a:r>
              <a:rPr lang="ko-KR" altLang="en-US" dirty="0" smtClean="0"/>
              <a:t>내장</a:t>
            </a:r>
            <a:r>
              <a:rPr lang="en-US" altLang="ko-KR" dirty="0"/>
              <a:t>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외부 수집 모듈 상관 없이 문서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별도의 프로세스를 통해 독립적으로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Watchman option </a:t>
            </a:r>
            <a:r>
              <a:rPr lang="ko-KR" altLang="en-US" dirty="0" smtClean="0"/>
              <a:t>사용 이유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필터링</a:t>
            </a:r>
            <a:r>
              <a:rPr lang="ko-KR" altLang="en-US" dirty="0" smtClean="0"/>
              <a:t> 중 특정 오류 시 </a:t>
            </a:r>
            <a:r>
              <a:rPr lang="ko-KR" altLang="en-US" dirty="0" err="1" smtClean="0"/>
              <a:t>마리너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서버도 강제 </a:t>
            </a:r>
            <a:r>
              <a:rPr lang="en-US" altLang="ko-KR" dirty="0" smtClean="0"/>
              <a:t>shutdown </a:t>
            </a:r>
            <a:r>
              <a:rPr lang="ko-KR" altLang="en-US" dirty="0" smtClean="0"/>
              <a:t>되는 경우가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오류로 인해 프로세스가 비정</a:t>
            </a:r>
            <a:r>
              <a:rPr lang="ko-KR" altLang="en-US" dirty="0"/>
              <a:t>상</a:t>
            </a:r>
            <a:r>
              <a:rPr lang="ko-KR" altLang="en-US" dirty="0" smtClean="0"/>
              <a:t> 종료 시</a:t>
            </a:r>
            <a:r>
              <a:rPr lang="en-US" altLang="ko-KR" dirty="0" smtClean="0"/>
              <a:t>, </a:t>
            </a:r>
            <a:r>
              <a:rPr lang="ko-KR" altLang="en-US" dirty="0"/>
              <a:t>프로세스를 새로 생성하여 현재 </a:t>
            </a:r>
            <a:r>
              <a:rPr lang="ko-KR" altLang="en-US" dirty="0" smtClean="0"/>
              <a:t>문서를 건너뛰고 다음 문서부터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vmOption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useWatchman</a:t>
            </a:r>
            <a:r>
              <a:rPr lang="en-US" altLang="ko-KR" dirty="0"/>
              <a:t> </a:t>
            </a:r>
            <a:r>
              <a:rPr lang="ko-KR" altLang="en-US" dirty="0"/>
              <a:t>옵션 사용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en-US" altLang="ko-KR" dirty="0" err="1" smtClean="0"/>
              <a:t>vmOption</a:t>
            </a:r>
            <a:r>
              <a:rPr lang="ko-KR" altLang="en-US" dirty="0" smtClean="0"/>
              <a:t>을 따름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home : </a:t>
            </a:r>
            <a:r>
              <a:rPr lang="ko-KR" altLang="en-US" dirty="0" smtClean="0"/>
              <a:t>내장 </a:t>
            </a:r>
            <a:r>
              <a:rPr lang="en-US" altLang="ko-KR" dirty="0" err="1" smtClean="0"/>
              <a:t>DBWatcher</a:t>
            </a:r>
            <a:r>
              <a:rPr lang="en-US" altLang="ko-KR" dirty="0" smtClean="0"/>
              <a:t>($IR_HOME) / </a:t>
            </a:r>
            <a:r>
              <a:rPr lang="ko-KR" altLang="en-US" dirty="0" smtClean="0"/>
              <a:t>외부 수집 모듈</a:t>
            </a:r>
            <a:r>
              <a:rPr lang="en-US" altLang="ko-KR" dirty="0" smtClean="0"/>
              <a:t>(script </a:t>
            </a:r>
            <a:r>
              <a:rPr lang="ko-KR" altLang="en-US" dirty="0" smtClean="0"/>
              <a:t>실행 위치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bulkFactor</a:t>
            </a:r>
            <a:r>
              <a:rPr lang="en-US" altLang="ko-KR" dirty="0" smtClean="0"/>
              <a:t> : </a:t>
            </a:r>
            <a:r>
              <a:rPr lang="en-US" altLang="ko-KR" dirty="0" err="1"/>
              <a:t>bulkFactor</a:t>
            </a:r>
            <a:r>
              <a:rPr lang="en-US" altLang="ko-KR" dirty="0"/>
              <a:t> </a:t>
            </a:r>
            <a:r>
              <a:rPr lang="ko-KR" altLang="en-US" dirty="0"/>
              <a:t>단위 </a:t>
            </a:r>
            <a:r>
              <a:rPr lang="ko-KR" altLang="en-US" dirty="0" err="1"/>
              <a:t>필터링</a:t>
            </a:r>
            <a:r>
              <a:rPr lang="ko-KR" altLang="en-US" dirty="0"/>
              <a:t> 수행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60472" y="4509120"/>
            <a:ext cx="7560000" cy="2088232"/>
            <a:chOff x="1260472" y="4509120"/>
            <a:chExt cx="7560000" cy="2088232"/>
          </a:xfrm>
        </p:grpSpPr>
        <p:sp>
          <p:nvSpPr>
            <p:cNvPr id="5" name="직사각형 4"/>
            <p:cNvSpPr/>
            <p:nvPr/>
          </p:nvSpPr>
          <p:spPr>
            <a:xfrm>
              <a:off x="1260472" y="4509120"/>
              <a:ext cx="7560000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JNI Filter Setting</a:t>
              </a:r>
            </a:p>
            <a:p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useJniFilter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true</a:t>
              </a:r>
            </a:p>
            <a:p>
              <a:r>
                <a:rPr lang="en-US" altLang="ko-K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useWatchman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true</a:t>
              </a:r>
            </a:p>
            <a:p>
              <a:r>
                <a:rPr lang="en-US" altLang="ko-K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vmOption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-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Djava.library.path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=D:\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Mariner3\lib\win-x64</a:t>
              </a:r>
              <a:endPara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 = D:\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Mariner3</a:t>
              </a:r>
              <a:endPara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bulkFactor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result_size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dq_attach_field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FILE_CONTENTS</a:t>
              </a:r>
            </a:p>
            <a:p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024788" y="628957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jfattacher.conf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 문서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$JAVA_HOME</a:t>
            </a:r>
            <a:r>
              <a:rPr lang="en-US" altLang="ko-KR" dirty="0"/>
              <a:t>	</a:t>
            </a:r>
            <a:r>
              <a:rPr lang="en-US" altLang="ko-KR" dirty="0" smtClean="0"/>
              <a:t>: JAVA_HOME</a:t>
            </a:r>
          </a:p>
          <a:p>
            <a:pPr lvl="1"/>
            <a:r>
              <a:rPr lang="en-US" altLang="ko-KR" dirty="0" smtClean="0"/>
              <a:t>$WORK_HOME	: </a:t>
            </a:r>
            <a:r>
              <a:rPr lang="en-US" altLang="ko-KR" dirty="0" err="1" smtClean="0"/>
              <a:t>DQJFAttacher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HOME</a:t>
            </a:r>
          </a:p>
          <a:p>
            <a:pPr marL="914400" lvl="2" indent="0"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※ Window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일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경우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$WORK_HOME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sn3win.dll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snfwin.dll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파일이 존재해야 함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$OS		: </a:t>
            </a:r>
            <a:r>
              <a:rPr lang="ko-KR" altLang="en-US" dirty="0" smtClean="0"/>
              <a:t>동작하는 서버의 </a:t>
            </a:r>
            <a:r>
              <a:rPr lang="en-US" altLang="ko-KR" dirty="0" smtClean="0"/>
              <a:t>OS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option		: </a:t>
            </a:r>
            <a:r>
              <a:rPr lang="en-US" altLang="ko-KR" dirty="0" smtClean="0">
                <a:solidFill>
                  <a:srgbClr val="0000FF"/>
                </a:solidFill>
              </a:rPr>
              <a:t>test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단일 문서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conf_file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설정 파일 경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jfattacher.conf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file_path</a:t>
            </a:r>
            <a:r>
              <a:rPr lang="en-US" altLang="ko-KR" dirty="0" smtClean="0"/>
              <a:t>		: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수행할 파일 경로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파일명에 공백이 포함되어 있을 경우 </a:t>
            </a:r>
            <a:r>
              <a:rPr lang="en-US" altLang="ko-KR" dirty="0" smtClean="0"/>
              <a:t>“”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4437112"/>
            <a:ext cx="7560000" cy="2123619"/>
            <a:chOff x="971600" y="4437112"/>
            <a:chExt cx="7560000" cy="2123619"/>
          </a:xfrm>
        </p:grpSpPr>
        <p:sp>
          <p:nvSpPr>
            <p:cNvPr id="5" name="직사각형 4"/>
            <p:cNvSpPr/>
            <p:nvPr/>
          </p:nvSpPr>
          <p:spPr>
            <a:xfrm>
              <a:off x="971600" y="4437112"/>
              <a:ext cx="7560000" cy="2123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linux-64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JAVA_HOME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=/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/local/jdk1.5.0_10</a:t>
              </a:r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WORK_HOME=/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home/username/jfattacher1.1</a:t>
              </a:r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OS=linux_64bit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$JAVA_HOME/bin/java -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Djava.library.path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=$WORK_HOME/lib/$OS -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.:$WORK_HOME\lib\jsch0.1.43_src.jar:$WORK_HOME/lib/DQJFAttacher.jar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com.diquest.jnifilter.DQJFAttacher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[option] [</a:t>
              </a:r>
              <a:r>
                <a:rPr lang="en-US" altLang="ko-KR" sz="14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conf_file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[</a:t>
              </a:r>
              <a:r>
                <a:rPr lang="en-US" altLang="ko-KR" sz="14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file_path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ko-KR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4108" y="4437112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full_collect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(.bat/.</a:t>
              </a:r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4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DQ_DOC </a:t>
            </a:r>
            <a:r>
              <a:rPr lang="ko-KR" altLang="en-US" dirty="0" smtClean="0"/>
              <a:t>문서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/>
              <a:t>$JAVA_HOME	: JAVA_HOME</a:t>
            </a:r>
          </a:p>
          <a:p>
            <a:pPr lvl="1"/>
            <a:r>
              <a:rPr lang="en-US" altLang="ko-KR" dirty="0"/>
              <a:t>$WORK_HOME	: </a:t>
            </a:r>
            <a:r>
              <a:rPr lang="en-US" altLang="ko-KR" dirty="0" err="1"/>
              <a:t>DQJFAttacher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HOME</a:t>
            </a:r>
          </a:p>
          <a:p>
            <a:pPr marL="914400" lvl="2" indent="0"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※ </a:t>
            </a:r>
            <a:r>
              <a:rPr lang="en-US" altLang="ko-KR" sz="1400" b="1" dirty="0">
                <a:solidFill>
                  <a:srgbClr val="FF0000"/>
                </a:solidFill>
              </a:rPr>
              <a:t>Window</a:t>
            </a:r>
            <a:r>
              <a:rPr lang="ko-KR" altLang="en-US" sz="1400" b="1" dirty="0">
                <a:solidFill>
                  <a:srgbClr val="FF0000"/>
                </a:solidFill>
              </a:rPr>
              <a:t> 일 경우</a:t>
            </a:r>
            <a:r>
              <a:rPr lang="en-US" altLang="ko-KR" sz="1400" b="1" dirty="0">
                <a:solidFill>
                  <a:srgbClr val="FF0000"/>
                </a:solidFill>
              </a:rPr>
              <a:t> $WORK_HOME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</a:rPr>
              <a:t>sn3win.dll </a:t>
            </a:r>
            <a:r>
              <a:rPr lang="ko-KR" altLang="en-US" sz="1400" b="1" dirty="0">
                <a:solidFill>
                  <a:srgbClr val="FF0000"/>
                </a:solidFill>
              </a:rPr>
              <a:t>이나</a:t>
            </a:r>
            <a:r>
              <a:rPr lang="en-US" altLang="ko-KR" sz="1400" b="1" dirty="0">
                <a:solidFill>
                  <a:srgbClr val="FF0000"/>
                </a:solidFill>
              </a:rPr>
              <a:t> snfwin.dll </a:t>
            </a:r>
            <a:r>
              <a:rPr lang="ko-KR" altLang="en-US" sz="1400" b="1" dirty="0">
                <a:solidFill>
                  <a:srgbClr val="FF0000"/>
                </a:solidFill>
              </a:rPr>
              <a:t>파일이 존재해야 함</a:t>
            </a:r>
            <a:endParaRPr lang="en-US" altLang="ko-KR" sz="1400" b="1" dirty="0" smtClean="0"/>
          </a:p>
          <a:p>
            <a:pPr lvl="1"/>
            <a:r>
              <a:rPr lang="en-US" altLang="ko-KR" dirty="0" smtClean="0"/>
              <a:t>$OS		: </a:t>
            </a:r>
            <a:r>
              <a:rPr lang="ko-KR" altLang="en-US" dirty="0" smtClean="0"/>
              <a:t>동작하는 서버의 </a:t>
            </a:r>
            <a:r>
              <a:rPr lang="en-US" altLang="ko-KR" dirty="0" smtClean="0"/>
              <a:t>OS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option		: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en-US" altLang="ko-KR" dirty="0" err="1"/>
              <a:t>conf_file</a:t>
            </a:r>
            <a:r>
              <a:rPr lang="en-US" altLang="ko-KR" dirty="0"/>
              <a:t>		: </a:t>
            </a:r>
            <a:r>
              <a:rPr lang="ko-KR" altLang="en-US" dirty="0"/>
              <a:t>설정 파일 경로 </a:t>
            </a:r>
            <a:r>
              <a:rPr lang="en-US" altLang="ko-KR" dirty="0"/>
              <a:t>(</a:t>
            </a:r>
            <a:r>
              <a:rPr lang="en-US" altLang="ko-KR" dirty="0" err="1"/>
              <a:t>jfattacher.conf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dqdoc_path</a:t>
            </a:r>
            <a:r>
              <a:rPr lang="en-US" altLang="ko-KR" dirty="0"/>
              <a:t>	: </a:t>
            </a:r>
            <a:r>
              <a:rPr lang="en-US" altLang="ko-KR" dirty="0" smtClean="0"/>
              <a:t>DQ_DOC </a:t>
            </a:r>
            <a:r>
              <a:rPr lang="ko-KR" altLang="en-US" dirty="0" smtClean="0"/>
              <a:t>파일 또는 디렉토리 경로</a:t>
            </a:r>
            <a:endParaRPr lang="en-US" altLang="ko-KR" dirty="0" smtClean="0"/>
          </a:p>
          <a:p>
            <a:pPr marL="2743200" lvl="6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DQ_DOC</a:t>
            </a:r>
            <a:r>
              <a:rPr lang="ko-KR" altLang="en-US" sz="1800" dirty="0" smtClean="0"/>
              <a:t>이 있는 경로</a:t>
            </a:r>
            <a:r>
              <a:rPr lang="en-US" altLang="ko-KR" sz="1800" dirty="0" smtClean="0"/>
              <a:t>.)</a:t>
            </a:r>
            <a:endParaRPr lang="en-US" altLang="ko-KR" sz="1800" dirty="0"/>
          </a:p>
          <a:p>
            <a:pPr lvl="2"/>
            <a:r>
              <a:rPr lang="ko-KR" altLang="en-US" dirty="0"/>
              <a:t>파일명에 공백이 포함되어 있을 경우 </a:t>
            </a:r>
            <a:r>
              <a:rPr lang="en-US" altLang="ko-KR" dirty="0"/>
              <a:t>“”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99592" y="4621613"/>
            <a:ext cx="7560000" cy="2123619"/>
            <a:chOff x="971600" y="4437112"/>
            <a:chExt cx="7560000" cy="2123619"/>
          </a:xfrm>
        </p:grpSpPr>
        <p:sp>
          <p:nvSpPr>
            <p:cNvPr id="4" name="직사각형 3"/>
            <p:cNvSpPr/>
            <p:nvPr/>
          </p:nvSpPr>
          <p:spPr>
            <a:xfrm>
              <a:off x="971600" y="4437112"/>
              <a:ext cx="7560000" cy="2123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 win-x64//rem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은 </a:t>
              </a:r>
              <a:r>
                <a:rPr lang="ko-KR" altLang="en-US" sz="14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주석구문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altLang="ko-KR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JAVA_HOME="C:\Program Files\Java\jdk1.6.0_45"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WORK_HOME="D:\DQJFA_DEPLOY"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OS=win-x64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%JAVA_HOME%\bin\java -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Djava.library.path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=%WORK_HOME%\lib\%OS% -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WORK_HOME%\lib\jsch0.1.43_src.jar;%WORK_HOME%\lib\DQJFattacher.jar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com.diquest.jnifilter.DQJFAttacher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conf_file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dqdoc_path</a:t>
              </a:r>
              <a:endParaRPr lang="ko-KR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84108" y="4437112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full_collect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(.bat/.</a:t>
              </a:r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3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 </a:t>
            </a:r>
            <a:r>
              <a:rPr lang="en-US" altLang="ko-KR" dirty="0" err="1" smtClean="0"/>
              <a:t>DBWatcher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컬렉션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수집설정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필드매핑설정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첨부파일 필터사용 체크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설정파일</a:t>
            </a:r>
            <a:r>
              <a:rPr lang="en-US" altLang="ko-KR" dirty="0" smtClean="0"/>
              <a:t> </a:t>
            </a:r>
            <a:r>
              <a:rPr lang="en-US" altLang="ko-KR" dirty="0"/>
              <a:t>: $</a:t>
            </a:r>
            <a:r>
              <a:rPr lang="en-US" altLang="ko-KR" dirty="0" smtClean="0"/>
              <a:t>IR_HOME\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\filter\</a:t>
            </a:r>
            <a:r>
              <a:rPr lang="en-US" altLang="ko-KR" dirty="0" err="1" smtClean="0"/>
              <a:t>jfattacher.conf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외부 수집 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full_collect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설정파일</a:t>
            </a:r>
            <a:r>
              <a:rPr lang="en-US" altLang="ko-KR" dirty="0" smtClean="0"/>
              <a:t> : </a:t>
            </a:r>
            <a:r>
              <a:rPr lang="en-US" altLang="ko-KR" dirty="0" err="1"/>
              <a:t>full_collect</a:t>
            </a:r>
            <a:r>
              <a:rPr lang="en-US" altLang="ko-KR" dirty="0"/>
              <a:t> </a:t>
            </a:r>
            <a:r>
              <a:rPr lang="ko-KR" altLang="en-US" dirty="0" smtClean="0"/>
              <a:t>작성 시 지정한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conf_file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" t="32701" r="7302" b="33650"/>
          <a:stretch/>
        </p:blipFill>
        <p:spPr bwMode="auto">
          <a:xfrm>
            <a:off x="1600912" y="2257822"/>
            <a:ext cx="5942176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48446" y="3096013"/>
            <a:ext cx="743452" cy="541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1600" y="5013176"/>
            <a:ext cx="7560000" cy="1691968"/>
            <a:chOff x="971600" y="5013176"/>
            <a:chExt cx="7560000" cy="1691968"/>
          </a:xfrm>
        </p:grpSpPr>
        <p:sp>
          <p:nvSpPr>
            <p:cNvPr id="10" name="직사각형 9"/>
            <p:cNvSpPr/>
            <p:nvPr/>
          </p:nvSpPr>
          <p:spPr>
            <a:xfrm>
              <a:off x="971600" y="5013176"/>
              <a:ext cx="7560000" cy="1691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</a:t>
              </a:r>
              <a:r>
                <a:rPr lang="en-US" altLang="ko-KR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JAVA_HOME="C:\Program Files\Java\jdk1.6.0_45"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altLang="ko-KR" sz="12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 execute collect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altLang="ko-KR" sz="12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 copy </a:t>
              </a:r>
              <a:r>
                <a:rPr lang="en-US" altLang="ko-KR" sz="12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 </a:t>
              </a:r>
              <a:r>
                <a:rPr lang="en-US" altLang="ko-KR" sz="12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DQ_DOC files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copy </a:t>
              </a:r>
              <a:r>
                <a:rPr lang="en-US" altLang="ko-KR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...\*.UTF-8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</a:t>
              </a:r>
              <a:r>
                <a:rPr lang="en-US" altLang="ko-KR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IR_HOME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%\servers\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adminServer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\collections\$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\data\insert</a:t>
              </a:r>
            </a:p>
            <a:p>
              <a:r>
                <a:rPr lang="en-US" altLang="ko-KR" sz="12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 execute document filtering</a:t>
              </a:r>
              <a:endParaRPr lang="en-US" altLang="ko-K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%JAVA_HOME%\bin\java..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com.diquest.jnifilter.DQJFAttacher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2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ko-KR" sz="12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conf_file</a:t>
              </a:r>
              <a:r>
                <a:rPr lang="en-US" altLang="ko-KR" sz="12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[</a:t>
              </a:r>
              <a:r>
                <a:rPr lang="en-US" altLang="ko-KR" sz="12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dqdoc_path</a:t>
              </a:r>
              <a:r>
                <a:rPr lang="en-US" altLang="ko-KR" sz="12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ko-KR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84108" y="5013176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full_collect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(.bat/.</a:t>
              </a:r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2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1" y="188640"/>
            <a:ext cx="8229601" cy="562074"/>
          </a:xfrm>
        </p:spPr>
        <p:txBody>
          <a:bodyPr/>
          <a:lstStyle/>
          <a:p>
            <a:r>
              <a:rPr lang="ko-KR" altLang="en-US" dirty="0" smtClean="0"/>
              <a:t>설정 </a:t>
            </a:r>
            <a:r>
              <a:rPr lang="ko-KR" altLang="en-US" smtClean="0"/>
              <a:t>예시 </a:t>
            </a:r>
            <a:r>
              <a:rPr lang="en-US" altLang="ko-KR" smtClean="0"/>
              <a:t>: </a:t>
            </a:r>
            <a:r>
              <a:rPr lang="en-US" altLang="ko-KR" dirty="0"/>
              <a:t>WEB_ROOT</a:t>
            </a:r>
            <a:r>
              <a:rPr lang="ko-KR" altLang="en-US" dirty="0"/>
              <a:t> </a:t>
            </a:r>
            <a:r>
              <a:rPr lang="en-US" altLang="ko-KR" dirty="0"/>
              <a:t>&amp; SFTP/FTP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file_name_encoiding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파일서버의 </a:t>
            </a:r>
            <a:r>
              <a:rPr lang="en-US" altLang="ko-KR" dirty="0" smtClean="0"/>
              <a:t>encoding</a:t>
            </a:r>
          </a:p>
          <a:p>
            <a:r>
              <a:rPr lang="en-US" altLang="ko-KR" dirty="0" smtClean="0"/>
              <a:t>domain</a:t>
            </a:r>
          </a:p>
          <a:p>
            <a:pPr lvl="1"/>
            <a:r>
              <a:rPr lang="ko-KR" altLang="en-US" dirty="0" smtClean="0"/>
              <a:t>파일서버 접속 정보</a:t>
            </a:r>
            <a:endParaRPr lang="ko-KR" altLang="en-US" dirty="0"/>
          </a:p>
        </p:txBody>
      </p:sp>
      <p:sp>
        <p:nvSpPr>
          <p:cNvPr id="6" name="모서리가 접힌 도형 5"/>
          <p:cNvSpPr/>
          <p:nvPr/>
        </p:nvSpPr>
        <p:spPr>
          <a:xfrm>
            <a:off x="1259632" y="2492896"/>
            <a:ext cx="2880320" cy="4104456"/>
          </a:xfrm>
          <a:prstGeom prst="foldedCorner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 rtlCol="0" anchor="t" anchorCtr="0"/>
          <a:lstStyle/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(DQ_DOC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FILE_CONTENTS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sftp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58.72.188.19:22/home/awfsome/file/google_main.html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FILE_CONTENTS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sftp_1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)ID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)DQ_DOC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(DQ_DOC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FILE_CONTENTS 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sftp://58.72.188.19:22/home/awfsome/file/HP-UX </a:t>
            </a:r>
            <a:r>
              <a:rPr lang="ko-KR" alt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내부구조와 시스템 튜닝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.doc</a:t>
            </a:r>
            <a:endParaRPr lang="en-US" altLang="ko-KR" sz="1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FILE_CONTENTS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sftp_2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)ID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)DQ_DOC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(DQ_DOC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FILE_CONTENTS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://58.72.188.19:28080/download/naver_news.txt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FILE_CONTENTS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web_1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)ID	....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364088" y="336357"/>
            <a:ext cx="3576205" cy="6260995"/>
            <a:chOff x="5364088" y="336357"/>
            <a:chExt cx="3576205" cy="6260995"/>
          </a:xfrm>
        </p:grpSpPr>
        <p:sp>
          <p:nvSpPr>
            <p:cNvPr id="4" name="직사각형 3"/>
            <p:cNvSpPr/>
            <p:nvPr/>
          </p:nvSpPr>
          <p:spPr>
            <a:xfrm>
              <a:off x="5364088" y="336357"/>
              <a:ext cx="3576205" cy="6260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JNI Filter Setting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useJniFilter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true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useWatchman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false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vmOption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bulkFactor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result_size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en-US" altLang="ko-KR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dq_attach_field</a:t>
              </a:r>
              <a:r>
                <a:rPr lang="en-US" altLang="ko-KR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ko-KR" sz="11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FILE_CONTENTS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Attached File Setting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ext_delimiter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=,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ext_case_sensitive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false</a:t>
              </a:r>
            </a:p>
            <a:p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ext_m2_tagremover = html, 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jsp</a:t>
              </a:r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ext_nofilter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txt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ext_ignore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jpg, 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avi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wmv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iso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cab, z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remain_filename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false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output_encoding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MS949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HTTP &amp; SFTP Setting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http_conn_timeout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http_read_timeout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max_download_size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10240</a:t>
              </a:r>
            </a:p>
            <a:p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utf8_domain = 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temp_directory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</a:p>
            <a:p>
              <a:r>
                <a:rPr lang="en-US" altLang="ko-KR" sz="11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file_name_encoding</a:t>
              </a:r>
              <a:r>
                <a:rPr lang="en-US" altLang="ko-KR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UTF-8</a:t>
              </a:r>
              <a:endPara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domain1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58.72.188.19  22  [user]  [p/w]</a:t>
              </a:r>
              <a:endPara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domain2 = 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Log Setting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log_dir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log_file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Debug Setting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print_filename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false</a:t>
              </a:r>
            </a:p>
            <a:p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Extra Setting</a:t>
              </a:r>
            </a:p>
            <a:p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ext_utf8 = </a:t>
              </a:r>
              <a:endParaRPr lang="ko-KR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144609" y="62895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jfattacher.conf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9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dqjfattacher.log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339468"/>
            <a:ext cx="7560000" cy="542329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ecode</a:t>
            </a:r>
            <a:r>
              <a:rPr lang="en-US" altLang="ko-KR" sz="1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message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31108]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[33515]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hwp2000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[30103]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[35042]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[44001]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office2007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[30010] Protected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[34023] Protected open office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[50000] Protected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[58032] Protected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alz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[62002] Protected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wordperfect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[61009]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7zip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[33703] Wrong file size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[10726] Not 512byte*n ole file size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[30506] Wrong summary Info size hwp3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[31028] Wrong archive size R18</a:t>
            </a:r>
          </a:p>
          <a:p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[10509] File size is zero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[33401] Not supported file format -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HunminJungem</a:t>
            </a:r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[40101] Not supported file format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[58003] Open failed ALZ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[61003] Open failed 7zip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[10770] File Name is null in ole open file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[10771] File is null in ole open file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[10772] File not Found in ole open file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[46001] SN3MFI open Failed for extracted file from doc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[46002] Extracted open file failed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[46003] Extracted xml parsing error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[30101] Read error FIB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infomation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[30102] Not supported word version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[47001] SN3MFI open failed for extracted file writing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[47002] Extracted file open failed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pptx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[47003] Extracted xml parsing error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pptx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[45001] SN3MFI open failed for extracted file writing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[45002] Extracted file open failed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endParaRPr lang="en-US" altLang="ko-K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[45003] Extracted xml parsing error from </a:t>
            </a:r>
            <a:r>
              <a:rPr lang="en-US" altLang="ko-K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endParaRPr lang="ko-KR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125538"/>
            <a:ext cx="42481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en-US" altLang="ko-KR" sz="2000" dirty="0" err="1">
                <a:latin typeface="HY헤드라인M" pitchFamily="18" charset="-127"/>
                <a:ea typeface="HY헤드라인M" pitchFamily="18" charset="-127"/>
              </a:rPr>
              <a:t>DQJFAttacher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단일 테스트 및 설정 예시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로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그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Q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&amp; A</a:t>
            </a:r>
            <a:endParaRPr lang="ko-KR" altLang="en-US" sz="20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dqjfattacher.log</a:t>
            </a:r>
          </a:p>
          <a:p>
            <a:pPr lvl="1"/>
            <a:r>
              <a:rPr lang="ko-KR" altLang="en-US" dirty="0" smtClean="0"/>
              <a:t>형</a:t>
            </a:r>
            <a:r>
              <a:rPr lang="ko-KR" altLang="en-US" dirty="0"/>
              <a:t>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40101 &gt;&gt; Not supported file format</a:t>
            </a:r>
          </a:p>
          <a:p>
            <a:pPr lvl="2"/>
            <a:r>
              <a:rPr lang="ko-KR" altLang="en-US" dirty="0" smtClean="0"/>
              <a:t>현재 문서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지원하지 않는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의 파일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10509 &gt;&gt; File size is zero</a:t>
            </a:r>
          </a:p>
          <a:p>
            <a:pPr lvl="2"/>
            <a:r>
              <a:rPr lang="ko-KR" altLang="en-US" dirty="0" smtClean="0"/>
              <a:t>실제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해당하는 파일 확인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sftp</a:t>
            </a:r>
            <a:r>
              <a:rPr lang="en-US" altLang="ko-KR" dirty="0" smtClean="0"/>
              <a:t>/ftp </a:t>
            </a:r>
            <a:r>
              <a:rPr lang="ko-KR" altLang="en-US" dirty="0" smtClean="0"/>
              <a:t>일 경우</a:t>
            </a:r>
            <a:endParaRPr lang="en-US" altLang="ko-KR" dirty="0" smtClean="0"/>
          </a:p>
          <a:p>
            <a:pPr lvl="3"/>
            <a:r>
              <a:rPr lang="en-US" altLang="ko-KR" b="1" dirty="0" smtClean="0"/>
              <a:t>[group_65..._adminServer.log] </a:t>
            </a:r>
            <a:r>
              <a:rPr lang="en-US" altLang="ko-KR" b="1" dirty="0" err="1" smtClean="0"/>
              <a:t>SftpException</a:t>
            </a:r>
            <a:r>
              <a:rPr lang="en-US" altLang="ko-KR" b="1" dirty="0" smtClean="0"/>
              <a:t> : No such file : [path]</a:t>
            </a:r>
          </a:p>
          <a:p>
            <a:pPr lvl="3"/>
            <a:r>
              <a:rPr lang="ko-KR" altLang="en-US" b="1" dirty="0" err="1" smtClean="0"/>
              <a:t>그룹로그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No such File : [path</a:t>
            </a:r>
            <a:r>
              <a:rPr lang="en-US" altLang="ko-KR" b="1" dirty="0"/>
              <a:t>], </a:t>
            </a:r>
            <a:r>
              <a:rPr lang="en-US" altLang="ko-KR" b="1" dirty="0" smtClean="0"/>
              <a:t>dqjfattacher.log : File Size is zero </a:t>
            </a:r>
            <a:r>
              <a:rPr lang="ko-KR" altLang="en-US" b="1" dirty="0" smtClean="0"/>
              <a:t>에러 뜸</a:t>
            </a:r>
            <a:r>
              <a:rPr lang="en-US" altLang="ko-KR" b="1" dirty="0" smtClean="0"/>
              <a:t>. </a:t>
            </a:r>
          </a:p>
          <a:p>
            <a:pPr lvl="3"/>
            <a:r>
              <a:rPr lang="en-US" altLang="ko-KR" dirty="0" err="1" smtClean="0"/>
              <a:t>SftpException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10509 </a:t>
            </a:r>
            <a:r>
              <a:rPr lang="ko-KR" altLang="en-US" dirty="0" smtClean="0"/>
              <a:t>에러가 발생할 경우 파일서버의 </a:t>
            </a:r>
            <a:r>
              <a:rPr lang="en-US" altLang="ko-KR" dirty="0" smtClean="0"/>
              <a:t>encoding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DQJFAttacher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 </a:t>
            </a:r>
            <a:r>
              <a:rPr lang="en-US" altLang="ko-KR" dirty="0" err="1" smtClean="0"/>
              <a:t>file_name_encoding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EUC-KR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다를 경우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file_name_encoding</a:t>
            </a:r>
            <a:r>
              <a:rPr lang="en-US" altLang="ko-KR" dirty="0" smtClean="0"/>
              <a:t>] </a:t>
            </a:r>
            <a:r>
              <a:rPr lang="ko-KR" altLang="en-US" dirty="0" smtClean="0"/>
              <a:t>설정 </a:t>
            </a:r>
            <a:r>
              <a:rPr lang="en-US" altLang="ko-KR" dirty="0"/>
              <a:t>(</a:t>
            </a:r>
            <a:r>
              <a:rPr lang="en-US" altLang="ko-KR" dirty="0" err="1" smtClean="0"/>
              <a:t>jfattacher.conf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3068960"/>
            <a:ext cx="756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[2014-07-21 16:20:36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ko-KR" sz="1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..\</a:t>
            </a:r>
            <a:r>
              <a:rPr lang="ko-KR" alt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한글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pptx.cld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&gt;&gt; 40101 &gt;&gt; Not supported file format</a:t>
            </a:r>
            <a:endParaRPr lang="ko-KR" alt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558" y="6165304"/>
            <a:ext cx="756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[2014-07-22 15:04:42] &lt;&lt; 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..\</a:t>
            </a:r>
            <a:r>
              <a:rPr lang="ko-KR" alt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한글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.doc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10509 &gt;&gt; File size is zero</a:t>
            </a:r>
            <a:endParaRPr lang="ko-KR" alt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1700808"/>
            <a:ext cx="7560000" cy="3600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[2014-07-21 16:20:36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[path]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lang="en-US" altLang="ko-K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dqjfattacher.log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is not local file and http </a:t>
            </a:r>
            <a:r>
              <a:rPr lang="en-US" altLang="ko-KR" dirty="0" err="1" smtClean="0">
                <a:solidFill>
                  <a:srgbClr val="0000FF"/>
                </a:solidFill>
              </a:rPr>
              <a:t>url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해당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가 존재하지 않거나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기본적인 형식이 올바르지 못한 경우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060848"/>
            <a:ext cx="756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[2014-07-22 17:20:59] &lt;&lt; [path] &gt;&gt; is not local file and http </a:t>
            </a:r>
            <a:r>
              <a:rPr lang="en-US" altLang="ko-K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ko-KR" alt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Erro</a:t>
            </a:r>
            <a:r>
              <a:rPr lang="ko-KR" altLang="en-US" dirty="0" smtClean="0"/>
              <a:t>가 난 경우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window</a:t>
            </a:r>
            <a:r>
              <a:rPr lang="ko-KR" altLang="en-US" dirty="0"/>
              <a:t>의 경우 </a:t>
            </a:r>
            <a:r>
              <a:rPr lang="en-US" altLang="ko-KR" dirty="0"/>
              <a:t>MARINER4</a:t>
            </a:r>
            <a:r>
              <a:rPr lang="ko-KR" altLang="en-US" dirty="0"/>
              <a:t>의 </a:t>
            </a:r>
            <a:r>
              <a:rPr lang="en-US" altLang="ko-KR" dirty="0"/>
              <a:t>lib</a:t>
            </a:r>
            <a:r>
              <a:rPr lang="ko-KR" altLang="en-US" dirty="0"/>
              <a:t>에 </a:t>
            </a:r>
            <a:r>
              <a:rPr lang="en-US" altLang="ko-KR" dirty="0" smtClean="0"/>
              <a:t>win64</a:t>
            </a:r>
            <a:r>
              <a:rPr lang="ko-KR" altLang="en-US" dirty="0" smtClean="0"/>
              <a:t>를 </a:t>
            </a:r>
            <a:r>
              <a:rPr lang="ko-KR" altLang="en-US" dirty="0"/>
              <a:t>읽어오지 </a:t>
            </a:r>
            <a:r>
              <a:rPr lang="ko-KR" altLang="en-US" dirty="0" smtClean="0"/>
              <a:t>못해서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win64</a:t>
            </a:r>
            <a:r>
              <a:rPr lang="ko-KR" altLang="en-US" dirty="0"/>
              <a:t>에 있는 </a:t>
            </a:r>
            <a:r>
              <a:rPr lang="ko-KR" altLang="en-US" dirty="0" smtClean="0"/>
              <a:t>파일</a:t>
            </a:r>
            <a:r>
              <a:rPr lang="en-US" altLang="ko-KR" dirty="0"/>
              <a:t>(</a:t>
            </a:r>
            <a:r>
              <a:rPr lang="en-US" altLang="ko-KR" dirty="0" smtClean="0"/>
              <a:t>sn3fjni.dll,</a:t>
            </a:r>
            <a:r>
              <a:rPr lang="en-US" altLang="ko-KR" dirty="0"/>
              <a:t> </a:t>
            </a:r>
            <a:r>
              <a:rPr lang="en-US" altLang="ko-KR" dirty="0" smtClean="0"/>
              <a:t>sn3win.dll,</a:t>
            </a:r>
            <a:r>
              <a:rPr lang="ko-KR" altLang="en-US" dirty="0" smtClean="0"/>
              <a:t> </a:t>
            </a:r>
            <a:r>
              <a:rPr lang="en-US" altLang="ko-KR" dirty="0" smtClean="0"/>
              <a:t>snf_win.dll)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Mainer4</a:t>
            </a:r>
            <a:r>
              <a:rPr lang="ko-KR" altLang="en-US" dirty="0" smtClean="0"/>
              <a:t>의 </a:t>
            </a:r>
            <a:r>
              <a:rPr lang="ko-KR" altLang="en-US" dirty="0"/>
              <a:t>폴더에 놔 두어야함</a:t>
            </a:r>
            <a:r>
              <a:rPr lang="en-US" altLang="ko-KR" dirty="0"/>
              <a:t>.(ex lib</a:t>
            </a:r>
            <a:r>
              <a:rPr lang="ko-KR" altLang="en-US" dirty="0"/>
              <a:t>과 동일 선상에 </a:t>
            </a:r>
            <a:r>
              <a:rPr lang="ko-KR" altLang="en-US" dirty="0" err="1" smtClean="0"/>
              <a:t>위치시켜놓음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마리너</a:t>
            </a:r>
            <a:r>
              <a:rPr lang="ko-KR" altLang="en-US" dirty="0" smtClean="0"/>
              <a:t> </a:t>
            </a:r>
            <a:r>
              <a:rPr lang="en-US" altLang="ko-KR" dirty="0"/>
              <a:t>serverSetting.xml</a:t>
            </a:r>
            <a:r>
              <a:rPr lang="ko-KR" altLang="en-US" dirty="0"/>
              <a:t>에 </a:t>
            </a:r>
            <a:r>
              <a:rPr lang="en-US" altLang="ko-KR" dirty="0" err="1"/>
              <a:t>vm</a:t>
            </a:r>
            <a:r>
              <a:rPr lang="en-US" altLang="ko-KR" dirty="0"/>
              <a:t>-options</a:t>
            </a:r>
            <a:r>
              <a:rPr lang="ko-KR" altLang="en-US" dirty="0" smtClean="0"/>
              <a:t>설정과 </a:t>
            </a:r>
            <a:r>
              <a:rPr lang="en-US" altLang="ko-KR" dirty="0" err="1" smtClean="0"/>
              <a:t>JFattacher</a:t>
            </a:r>
            <a:r>
              <a:rPr lang="ko-KR" altLang="en-US" dirty="0"/>
              <a:t>의 </a:t>
            </a:r>
            <a:r>
              <a:rPr lang="ko-KR" altLang="en-US" dirty="0" smtClean="0"/>
              <a:t>    </a:t>
            </a: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Jfattacher.conf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-options </a:t>
            </a:r>
            <a:r>
              <a:rPr lang="ko-KR" altLang="en-US" dirty="0" smtClean="0"/>
              <a:t>설정을 동일한 경로로 설정하기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이 </a:t>
            </a:r>
            <a:r>
              <a:rPr lang="ko-KR" altLang="en-US" smtClean="0"/>
              <a:t>두 가지의 </a:t>
            </a:r>
            <a:r>
              <a:rPr lang="ko-KR" altLang="en-US" dirty="0" smtClean="0"/>
              <a:t>설정들이 파일을 찾아가는 경로를 방해하기 때문에 설정 시에 잘 확인하기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temp_directory</a:t>
            </a:r>
            <a:endParaRPr lang="en-US" altLang="ko-KR" dirty="0"/>
          </a:p>
          <a:p>
            <a:pPr lvl="2"/>
            <a:r>
              <a:rPr lang="ko-KR" altLang="en-US" dirty="0"/>
              <a:t>다운로드 파일 경로</a:t>
            </a:r>
            <a:endParaRPr lang="en-US" altLang="ko-KR" dirty="0"/>
          </a:p>
          <a:p>
            <a:pPr lvl="1"/>
            <a:r>
              <a:rPr lang="en-US" altLang="ko-KR" dirty="0" err="1"/>
              <a:t>file_name_encoding</a:t>
            </a:r>
            <a:endParaRPr lang="en-US" altLang="ko-KR" dirty="0"/>
          </a:p>
          <a:p>
            <a:pPr lvl="2"/>
            <a:r>
              <a:rPr lang="ko-KR" altLang="en-US" dirty="0"/>
              <a:t>파일 서버의 </a:t>
            </a:r>
            <a:r>
              <a:rPr lang="en-US" altLang="ko-KR" dirty="0"/>
              <a:t>file name encoding </a:t>
            </a:r>
            <a:r>
              <a:rPr lang="ko-KR" altLang="en-US" dirty="0"/>
              <a:t>설정 </a:t>
            </a:r>
            <a:r>
              <a:rPr lang="en-US" altLang="ko-KR" dirty="0"/>
              <a:t>(default : EUC-KR)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9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 err="1"/>
              <a:t>Erro</a:t>
            </a:r>
            <a:r>
              <a:rPr lang="ko-KR" altLang="en-US" dirty="0"/>
              <a:t>가 난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1. &lt;</a:t>
            </a:r>
            <a:r>
              <a:rPr lang="en-US" altLang="ko-KR" b="1" dirty="0" err="1" smtClean="0"/>
              <a:t>rawStack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en-US" altLang="ko-KR" b="1" dirty="0" err="1"/>
              <a:t>java.io.UnsupportedEncodingException</a:t>
            </a:r>
            <a:r>
              <a:rPr lang="en-US" altLang="ko-KR" b="1" dirty="0"/>
              <a:t>: __ATT__</a:t>
            </a:r>
            <a:r>
              <a:rPr lang="en-US" altLang="ko-KR" b="1" dirty="0" smtClean="0"/>
              <a:t>TMP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dirty="0" smtClean="0"/>
              <a:t>   - OS</a:t>
            </a:r>
            <a:r>
              <a:rPr lang="ko-KR" altLang="en-US" dirty="0" smtClean="0"/>
              <a:t>의 파일이 </a:t>
            </a:r>
            <a:r>
              <a:rPr lang="en-US" altLang="ko-KR" dirty="0" smtClean="0"/>
              <a:t>DQ_DEPLOY</a:t>
            </a:r>
            <a:r>
              <a:rPr lang="ko-KR" altLang="en-US" dirty="0" smtClean="0"/>
              <a:t>에 있는 파일과 </a:t>
            </a:r>
            <a:r>
              <a:rPr lang="ko-KR" altLang="en-US" dirty="0" err="1" smtClean="0"/>
              <a:t>다를때</a:t>
            </a:r>
            <a:r>
              <a:rPr lang="en-US" altLang="ko-KR" dirty="0" smtClean="0"/>
              <a:t>!!!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파일에서 세팅을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workhome</a:t>
            </a:r>
            <a:r>
              <a:rPr lang="ko-KR" altLang="en-US" dirty="0" smtClean="0"/>
              <a:t>이 바라보는 곳에 있는 </a:t>
            </a:r>
            <a:r>
              <a:rPr lang="en-US" altLang="ko-KR" dirty="0" smtClean="0"/>
              <a:t>OS     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파일이 </a:t>
            </a:r>
            <a:r>
              <a:rPr lang="en-US" altLang="ko-KR" dirty="0" smtClean="0"/>
              <a:t>DQ_DEPLOY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파일과 일치 하지 </a:t>
            </a:r>
            <a:r>
              <a:rPr lang="ko-KR" altLang="en-US" dirty="0" err="1" smtClean="0"/>
              <a:t>않을때</a:t>
            </a:r>
            <a:r>
              <a:rPr lang="en-US" altLang="ko-KR" dirty="0" smtClean="0"/>
              <a:t>!!! </a:t>
            </a:r>
            <a:r>
              <a:rPr lang="ko-KR" altLang="en-US" dirty="0" smtClean="0"/>
              <a:t>나타나는 에러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en-US" altLang="ko-KR" b="1" dirty="0"/>
              <a:t> </a:t>
            </a:r>
            <a:r>
              <a:rPr lang="en-US" altLang="ko-KR" b="1" dirty="0" smtClean="0"/>
              <a:t>[</a:t>
            </a:r>
            <a:r>
              <a:rPr lang="en-US" altLang="ko-KR" b="1" dirty="0"/>
              <a:t>2019/08/23 14:09:15,INFO]Error: Could not create the Java Virtual Machine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r>
              <a:rPr lang="en-US" altLang="ko-KR" b="1" dirty="0" smtClean="0"/>
              <a:t>     - CONF</a:t>
            </a:r>
            <a:r>
              <a:rPr lang="ko-KR" altLang="en-US" b="1" dirty="0" smtClean="0"/>
              <a:t>파일에서 </a:t>
            </a:r>
            <a:r>
              <a:rPr lang="en-US" altLang="ko-KR" b="1" dirty="0" smtClean="0"/>
              <a:t>JAVAHOME</a:t>
            </a:r>
            <a:r>
              <a:rPr lang="ko-KR" altLang="en-US" b="1" dirty="0" smtClean="0"/>
              <a:t>을 이용해 프로세스를 </a:t>
            </a:r>
            <a:r>
              <a:rPr lang="ko-KR" altLang="en-US" b="1" dirty="0" err="1" smtClean="0"/>
              <a:t>접근할때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</a:t>
            </a:r>
            <a:r>
              <a:rPr lang="en-US" altLang="ko-KR" b="1" dirty="0" err="1" smtClean="0"/>
              <a:t>cp</a:t>
            </a:r>
            <a:r>
              <a:rPr lang="ko-KR" altLang="en-US" b="1" dirty="0" smtClean="0"/>
              <a:t>로 처리를 </a:t>
            </a:r>
            <a:r>
              <a:rPr lang="ko-KR" altLang="en-US" b="1" smtClean="0"/>
              <a:t>하지 않은 경우에 </a:t>
            </a:r>
            <a:r>
              <a:rPr lang="ko-KR" altLang="en-US" b="1" dirty="0" smtClean="0"/>
              <a:t>나는 에러</a:t>
            </a:r>
            <a:r>
              <a:rPr lang="en-US" altLang="ko-KR" b="1" dirty="0" smtClean="0"/>
              <a:t>.</a:t>
            </a:r>
            <a:endParaRPr lang="ko-KR" altLang="en-US" b="1" dirty="0"/>
          </a:p>
          <a:p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pPr lvl="1"/>
            <a:r>
              <a:rPr lang="en-US" altLang="ko-KR" dirty="0" err="1"/>
              <a:t>Synap</a:t>
            </a:r>
            <a:r>
              <a:rPr lang="en-US" altLang="ko-KR" dirty="0"/>
              <a:t> Document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문서 필터 가능 포맷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www.synapsoft.co.kr/jsp/product/dFilter.jsp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80943"/>
            <a:ext cx="5798220" cy="3416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3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DQJFAttacher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DQJFAttacher</a:t>
            </a:r>
            <a:endParaRPr lang="en-US" altLang="ko-KR" dirty="0"/>
          </a:p>
          <a:p>
            <a:pPr lvl="1"/>
            <a:r>
              <a:rPr lang="ko-KR" altLang="en-US" dirty="0" smtClean="0"/>
              <a:t>실제 접근이 가능한 경로에 대해 문서 필터 수행</a:t>
            </a:r>
            <a:endParaRPr lang="en-US" altLang="ko-KR" dirty="0"/>
          </a:p>
          <a:p>
            <a:pPr lvl="2"/>
            <a:r>
              <a:rPr lang="en-US" altLang="ko-KR" dirty="0" smtClean="0"/>
              <a:t>local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path, WEB_ROOT, SFTP/FTP ....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필터 수행 결과는 수집결과 파일</a:t>
            </a:r>
            <a:r>
              <a:rPr lang="en-US" altLang="ko-KR" dirty="0"/>
              <a:t>(DQ_DOC)</a:t>
            </a:r>
            <a:r>
              <a:rPr lang="ko-KR" altLang="en-US" dirty="0"/>
              <a:t> 내 지정한 필드에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다운로드 </a:t>
            </a:r>
            <a:r>
              <a:rPr lang="en-US" altLang="ko-KR" dirty="0"/>
              <a:t>(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en-US" altLang="ko-KR" dirty="0" smtClean="0"/>
              <a:t>1.2.0.2)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http://release.diquest.com/index.php?mid=jdqfattacher_board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11560" y="3789192"/>
            <a:ext cx="8519257" cy="2880168"/>
            <a:chOff x="611560" y="3789192"/>
            <a:chExt cx="8519257" cy="2880168"/>
          </a:xfrm>
        </p:grpSpPr>
        <p:sp>
          <p:nvSpPr>
            <p:cNvPr id="35" name="직사각형 34"/>
            <p:cNvSpPr/>
            <p:nvPr/>
          </p:nvSpPr>
          <p:spPr>
            <a:xfrm>
              <a:off x="642568" y="3789192"/>
              <a:ext cx="7961880" cy="288016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ko-KR" altLang="en-US" sz="1600" b="1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11560" y="3881078"/>
              <a:ext cx="8519257" cy="2664144"/>
              <a:chOff x="301215" y="4005064"/>
              <a:chExt cx="8519257" cy="266414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91680" y="5625168"/>
                <a:ext cx="1080000" cy="72008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 sz="1600" b="1" dirty="0" smtClean="0"/>
                  <a:t>collect</a:t>
                </a:r>
                <a:endParaRPr lang="ko-KR" altLang="en-US" sz="1600" b="1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691680" y="4329024"/>
                <a:ext cx="1080000" cy="72008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 sz="1600" b="1" dirty="0" smtClean="0"/>
                  <a:t>collect</a:t>
                </a:r>
                <a:endParaRPr lang="ko-KR" altLang="en-US" sz="1600" b="1" dirty="0"/>
              </a:p>
            </p:txBody>
          </p:sp>
          <p:sp>
            <p:nvSpPr>
              <p:cNvPr id="9" name="모서리가 접힌 도형 8"/>
              <p:cNvSpPr/>
              <p:nvPr/>
            </p:nvSpPr>
            <p:spPr>
              <a:xfrm>
                <a:off x="4716016" y="4005064"/>
                <a:ext cx="1080000" cy="1368000"/>
              </a:xfrm>
              <a:prstGeom prst="foldedCorner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72000" tIns="0" rIns="72000" bIns="0" rtlCol="0" anchor="t" anchorCtr="0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(DQ_DOC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(ID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BE000016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(FILE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..PAGE:1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파일 내용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~~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FILE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)DQ_DOC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....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화살표 연결선 10"/>
              <p:cNvCxnSpPr>
                <a:stCxn id="8" idx="3"/>
                <a:endCxn id="9" idx="1"/>
              </p:cNvCxnSpPr>
              <p:nvPr/>
            </p:nvCxnSpPr>
            <p:spPr>
              <a:xfrm>
                <a:off x="2771680" y="4689064"/>
                <a:ext cx="19443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4" idx="3"/>
                <a:endCxn id="9" idx="2"/>
              </p:cNvCxnSpPr>
              <p:nvPr/>
            </p:nvCxnSpPr>
            <p:spPr>
              <a:xfrm flipV="1">
                <a:off x="2771680" y="5373064"/>
                <a:ext cx="2484336" cy="61214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" name="직사각형 4"/>
              <p:cNvSpPr/>
              <p:nvPr/>
            </p:nvSpPr>
            <p:spPr>
              <a:xfrm>
                <a:off x="4716016" y="5625168"/>
                <a:ext cx="1080000" cy="72008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 smtClean="0"/>
                  <a:t>filtering...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JDQFAttacher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7" name="모서리가 접힌 도형 6"/>
              <p:cNvSpPr/>
              <p:nvPr/>
            </p:nvSpPr>
            <p:spPr>
              <a:xfrm>
                <a:off x="3213907" y="5301208"/>
                <a:ext cx="1080000" cy="1368000"/>
              </a:xfrm>
              <a:prstGeom prst="foldedCorner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72000" tIns="0" rIns="72000" bIns="0" rtlCol="0" anchor="t" anchorCtr="0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(DQ_DOC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(ID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BE000016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(FILE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 D:\file\doc\....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FILE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)DQ_DOC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....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직선 화살표 연결선 24"/>
              <p:cNvCxnSpPr>
                <a:stCxn id="9" idx="3"/>
                <a:endCxn id="28" idx="1"/>
              </p:cNvCxnSpPr>
              <p:nvPr/>
            </p:nvCxnSpPr>
            <p:spPr>
              <a:xfrm>
                <a:off x="5796016" y="4689064"/>
                <a:ext cx="8642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6660232" y="4329024"/>
                <a:ext cx="1260000" cy="72008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 sz="1600" b="1" dirty="0" smtClean="0"/>
                  <a:t>repository</a:t>
                </a:r>
                <a:endParaRPr lang="ko-KR" altLang="en-US" sz="1600" b="1" dirty="0"/>
              </a:p>
            </p:txBody>
          </p:sp>
          <p:cxnSp>
            <p:nvCxnSpPr>
              <p:cNvPr id="30" name="직선 화살표 연결선 29"/>
              <p:cNvCxnSpPr>
                <a:stCxn id="28" idx="3"/>
              </p:cNvCxnSpPr>
              <p:nvPr/>
            </p:nvCxnSpPr>
            <p:spPr>
              <a:xfrm>
                <a:off x="7920232" y="4689064"/>
                <a:ext cx="90024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301215" y="4396676"/>
                <a:ext cx="12729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내장</a:t>
                </a:r>
                <a:endParaRPr lang="en-US" altLang="ko-KR" sz="1600" b="1" dirty="0" smtClean="0"/>
              </a:p>
              <a:p>
                <a:pPr algn="ctr"/>
                <a:r>
                  <a:rPr lang="en-US" altLang="ko-KR" sz="1600" b="1" dirty="0" err="1" smtClean="0"/>
                  <a:t>DBWatcher</a:t>
                </a:r>
                <a:endParaRPr lang="ko-KR" altLang="en-US" sz="16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69406" y="5692820"/>
                <a:ext cx="10775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외부</a:t>
                </a:r>
                <a:endParaRPr lang="en-US" altLang="ko-KR" sz="1600" b="1" dirty="0" smtClean="0"/>
              </a:p>
              <a:p>
                <a:pPr algn="ctr"/>
                <a:r>
                  <a:rPr lang="ko-KR" altLang="en-US" sz="1600" b="1" dirty="0" smtClean="0"/>
                  <a:t>수집 모듈</a:t>
                </a:r>
                <a:endParaRPr lang="ko-KR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3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DQJFAttacher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DQJFAttacher</a:t>
            </a:r>
            <a:r>
              <a:rPr lang="en-US" altLang="ko-KR" dirty="0" smtClean="0"/>
              <a:t> 1.2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문서필터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1.2 </a:t>
            </a:r>
            <a:r>
              <a:rPr lang="ko-KR" altLang="en-US" dirty="0" smtClean="0"/>
              <a:t>버전부터 </a:t>
            </a:r>
            <a:r>
              <a:rPr lang="ko-KR" altLang="en-US" dirty="0" err="1" smtClean="0"/>
              <a:t>사이냅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문서필터</a:t>
            </a:r>
            <a:r>
              <a:rPr lang="en-US" altLang="ko-KR" dirty="0" smtClean="0"/>
              <a:t>4 </a:t>
            </a:r>
            <a:r>
              <a:rPr lang="ko-KR" altLang="en-US" dirty="0" smtClean="0"/>
              <a:t>버전 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기존에는 </a:t>
            </a:r>
            <a:r>
              <a:rPr lang="ko-KR" altLang="en-US" dirty="0" err="1" smtClean="0"/>
              <a:t>문서필터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버전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이전 버전 호환 불가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문서필터</a:t>
            </a:r>
            <a:r>
              <a:rPr lang="ko-KR" altLang="en-US" dirty="0" smtClean="0"/>
              <a:t> 업그레이드로 인해 이전 버전과 내부적으로 </a:t>
            </a:r>
            <a:r>
              <a:rPr lang="ko-KR" altLang="en-US" dirty="0"/>
              <a:t>호환이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1.2.x.x </a:t>
            </a:r>
            <a:r>
              <a:rPr lang="ko-KR" altLang="en-US" dirty="0" smtClean="0"/>
              <a:t>버전은 호환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 </a:t>
            </a:r>
            <a:r>
              <a:rPr lang="ko-KR" altLang="en-US" dirty="0"/>
              <a:t>버전에서 </a:t>
            </a:r>
            <a:r>
              <a:rPr lang="en-US" altLang="ko-KR" dirty="0"/>
              <a:t>1.2 </a:t>
            </a:r>
            <a:r>
              <a:rPr lang="ko-KR" altLang="en-US" dirty="0"/>
              <a:t>버전으로 교체 시</a:t>
            </a:r>
            <a:r>
              <a:rPr lang="en-US" altLang="ko-KR" dirty="0"/>
              <a:t>, </a:t>
            </a:r>
            <a:r>
              <a:rPr lang="en-US" altLang="ko-KR" dirty="0" err="1"/>
              <a:t>DQJFAttacher</a:t>
            </a:r>
            <a:r>
              <a:rPr lang="en-US" altLang="ko-KR" dirty="0"/>
              <a:t> jar </a:t>
            </a:r>
            <a:r>
              <a:rPr lang="ko-KR" altLang="en-US" dirty="0"/>
              <a:t>파일과 </a:t>
            </a:r>
            <a:r>
              <a:rPr lang="ko-KR" altLang="en-US" dirty="0" err="1"/>
              <a:t>문서필터</a:t>
            </a:r>
            <a:r>
              <a:rPr lang="ko-KR" altLang="en-US" dirty="0"/>
              <a:t> 라이브러리 파일을 교체해서 사용해야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라이브러리 이름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 라이브러리의 </a:t>
            </a:r>
            <a:r>
              <a:rPr lang="en-US" altLang="ko-KR" dirty="0" smtClean="0"/>
              <a:t>sn3win.dll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-&gt; snf_win.dll 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55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DQJFA_DEPLOY-1.2.x.x.tar.gz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conf</a:t>
            </a:r>
            <a:endParaRPr lang="en-US" altLang="ko-KR" dirty="0"/>
          </a:p>
          <a:p>
            <a:pPr lvl="2"/>
            <a:r>
              <a:rPr lang="en-US" altLang="ko-KR" dirty="0" err="1" smtClean="0"/>
              <a:t>JDQFAttacher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/>
              <a:t>(</a:t>
            </a:r>
            <a:r>
              <a:rPr lang="en-US" altLang="ko-KR" dirty="0" err="1" smtClean="0"/>
              <a:t>jfattacher.conf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내장 사용시 </a:t>
            </a:r>
            <a:r>
              <a:rPr lang="en-US" altLang="ko-KR" dirty="0" err="1" smtClean="0"/>
              <a:t>jfattacher.conf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/>
              <a:t>$</a:t>
            </a:r>
            <a:r>
              <a:rPr lang="en-US" altLang="ko-KR" dirty="0" smtClean="0"/>
              <a:t>IR4_HOME/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/filter </a:t>
            </a:r>
            <a:r>
              <a:rPr lang="ko-KR" altLang="en-US" dirty="0" smtClean="0"/>
              <a:t>에 복사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/lib</a:t>
            </a:r>
          </a:p>
          <a:p>
            <a:pPr lvl="2"/>
            <a:r>
              <a:rPr lang="en-US" altLang="ko-KR" dirty="0" smtClean="0"/>
              <a:t>DQJFAttacher.jar, jsch0.1.43_src.jar,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$OS</a:t>
            </a:r>
            <a:r>
              <a:rPr lang="ko-KR" altLang="en-US" dirty="0" smtClean="0"/>
              <a:t>에 따른 필요 </a:t>
            </a:r>
            <a:r>
              <a:rPr lang="en-US" altLang="ko-KR" dirty="0" smtClean="0"/>
              <a:t>library</a:t>
            </a:r>
          </a:p>
          <a:p>
            <a:pPr lvl="2"/>
            <a:r>
              <a:rPr lang="ko-KR" altLang="en-US" dirty="0" smtClean="0"/>
              <a:t>내장 사용 시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이하 파일을 </a:t>
            </a:r>
            <a:r>
              <a:rPr lang="en-US" altLang="ko-KR" dirty="0" smtClean="0"/>
              <a:t>$IR4_HOME/lib </a:t>
            </a:r>
            <a:r>
              <a:rPr lang="ko-KR" altLang="en-US" dirty="0" smtClean="0"/>
              <a:t>에 복사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덮어쓰기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/log</a:t>
            </a:r>
          </a:p>
          <a:p>
            <a:pPr lvl="2"/>
            <a:r>
              <a:rPr lang="en-US" altLang="ko-KR" dirty="0" err="1" smtClean="0"/>
              <a:t>jfattacher.conf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log setting</a:t>
            </a:r>
            <a:r>
              <a:rPr lang="ko-KR" altLang="en-US" dirty="0" smtClean="0"/>
              <a:t>을 설정해주지 않으면 의미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script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문서파일 테스트 및 실행파일</a:t>
            </a:r>
            <a:r>
              <a:rPr lang="en-US" altLang="ko-KR" dirty="0" smtClean="0"/>
              <a:t> (run.bat/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sz="1600" dirty="0" smtClean="0"/>
              <a:t>Full_collect.bat</a:t>
            </a:r>
            <a:r>
              <a:rPr lang="ko-KR" altLang="en-US" sz="1600" dirty="0" smtClean="0"/>
              <a:t>파일을 임의로 생성해서 만들면 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주의사항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err="1" smtClean="0"/>
              <a:t>마리너에서</a:t>
            </a:r>
            <a:r>
              <a:rPr lang="ko-KR" altLang="en-US" b="1" dirty="0" smtClean="0"/>
              <a:t> 사용할 경우 </a:t>
            </a:r>
            <a:r>
              <a:rPr lang="ko-KR" altLang="en-US" b="1" dirty="0" err="1" smtClean="0"/>
              <a:t>마리너</a:t>
            </a:r>
            <a:r>
              <a:rPr lang="ko-KR" altLang="en-US" b="1" dirty="0" smtClean="0"/>
              <a:t> 자체에 포함된 </a:t>
            </a:r>
            <a:r>
              <a:rPr lang="en-US" altLang="ko-KR" b="1" dirty="0" smtClean="0"/>
              <a:t>lib, 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파일은 최신의 </a:t>
            </a:r>
            <a:r>
              <a:rPr lang="ko-KR" altLang="en-US" b="1" dirty="0" err="1" smtClean="0"/>
              <a:t>문서필터링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릴리즈</a:t>
            </a:r>
            <a:r>
              <a:rPr lang="ko-KR" altLang="en-US" b="1" dirty="0" smtClean="0"/>
              <a:t> 본의 것으로 반드시 교체하여 사용해야 함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5120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(4/1)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JNI Filter Setting (7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useJniFilter</a:t>
            </a:r>
            <a:r>
              <a:rPr lang="en-US" altLang="ko-KR" dirty="0" smtClean="0"/>
              <a:t> = true</a:t>
            </a:r>
          </a:p>
          <a:p>
            <a:pPr lvl="2"/>
            <a:r>
              <a:rPr lang="en-US" altLang="ko-KR" dirty="0" smtClean="0"/>
              <a:t>true : Java version / false : C version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useWatchman</a:t>
            </a:r>
            <a:r>
              <a:rPr lang="en-US" altLang="ko-KR" dirty="0" smtClean="0"/>
              <a:t> </a:t>
            </a:r>
            <a:r>
              <a:rPr lang="en-US" altLang="ko-KR" smtClean="0"/>
              <a:t>= </a:t>
            </a:r>
            <a:r>
              <a:rPr lang="en-US" altLang="ko-KR" smtClean="0"/>
              <a:t>true</a:t>
            </a:r>
            <a:r>
              <a:rPr lang="en-US" altLang="ko-KR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외부 실행을 하는게 효율적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필터링을</a:t>
            </a:r>
            <a:r>
              <a:rPr lang="ko-KR" altLang="en-US" dirty="0" smtClean="0"/>
              <a:t> 외부 </a:t>
            </a:r>
            <a:r>
              <a:rPr lang="en-US" altLang="ko-KR" dirty="0"/>
              <a:t>j</a:t>
            </a:r>
            <a:r>
              <a:rPr lang="en-US" altLang="ko-KR" dirty="0" smtClean="0"/>
              <a:t>ava process </a:t>
            </a:r>
            <a:r>
              <a:rPr lang="ko-KR" altLang="en-US" dirty="0" smtClean="0"/>
              <a:t>로 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독립적으로 실행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vmOption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en-US" altLang="ko-KR" dirty="0" err="1"/>
              <a:t>useWatchman</a:t>
            </a:r>
            <a:r>
              <a:rPr lang="en-US" altLang="ko-KR" dirty="0"/>
              <a:t> </a:t>
            </a:r>
            <a:r>
              <a:rPr lang="ko-KR" altLang="en-US" dirty="0"/>
              <a:t>옵션 사용 시 외부</a:t>
            </a:r>
            <a:r>
              <a:rPr lang="en-US" altLang="ko-KR" dirty="0" smtClean="0"/>
              <a:t> java process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-option</a:t>
            </a:r>
          </a:p>
          <a:p>
            <a:pPr lvl="2"/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vmOption</a:t>
            </a:r>
            <a:r>
              <a:rPr lang="en-US" altLang="ko-KR" dirty="0"/>
              <a:t> = -</a:t>
            </a:r>
            <a:r>
              <a:rPr lang="en-US" altLang="ko-KR" dirty="0" err="1"/>
              <a:t>Djava.library.path</a:t>
            </a:r>
            <a:r>
              <a:rPr lang="en-US" altLang="ko-KR" dirty="0"/>
              <a:t>=D:\</a:t>
            </a:r>
            <a:r>
              <a:rPr lang="en-US" altLang="ko-KR" dirty="0" smtClean="0"/>
              <a:t>Mariner4\lib\win-x64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home</a:t>
            </a:r>
          </a:p>
          <a:p>
            <a:pPr lvl="2"/>
            <a:r>
              <a:rPr lang="en-US" altLang="ko-KR" dirty="0" err="1"/>
              <a:t>useWatchman</a:t>
            </a:r>
            <a:r>
              <a:rPr lang="en-US" altLang="ko-KR" dirty="0"/>
              <a:t> </a:t>
            </a:r>
            <a:r>
              <a:rPr lang="ko-KR" altLang="en-US" dirty="0" smtClean="0"/>
              <a:t>옵션 사용 시 </a:t>
            </a:r>
            <a:r>
              <a:rPr lang="en-US" altLang="ko-KR" dirty="0" err="1" smtClean="0"/>
              <a:t>DQJFAttacher</a:t>
            </a:r>
            <a:r>
              <a:rPr lang="ko-KR" altLang="en-US" dirty="0"/>
              <a:t>의 </a:t>
            </a:r>
            <a:r>
              <a:rPr lang="en-US" altLang="ko-KR" dirty="0"/>
              <a:t>home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bulkFactor</a:t>
            </a:r>
            <a:r>
              <a:rPr lang="en-US" altLang="ko-KR" dirty="0" smtClean="0"/>
              <a:t> = 1000</a:t>
            </a:r>
          </a:p>
          <a:p>
            <a:pPr lvl="2"/>
            <a:r>
              <a:rPr lang="en-US" altLang="ko-KR" dirty="0" err="1"/>
              <a:t>useWatchman</a:t>
            </a:r>
            <a:r>
              <a:rPr lang="en-US" altLang="ko-KR" dirty="0"/>
              <a:t> </a:t>
            </a:r>
            <a:r>
              <a:rPr lang="ko-KR" altLang="en-US" dirty="0" smtClean="0"/>
              <a:t>옵션 사용 시 </a:t>
            </a:r>
            <a:r>
              <a:rPr lang="en-US" altLang="ko-KR" dirty="0" err="1" smtClean="0"/>
              <a:t>bulkFactor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수행</a:t>
            </a:r>
            <a:endParaRPr lang="en-US" altLang="ko-KR" dirty="0"/>
          </a:p>
          <a:p>
            <a:pPr lvl="1"/>
            <a:r>
              <a:rPr lang="en-US" altLang="ko-KR" dirty="0" err="1" smtClean="0"/>
              <a:t>result_size</a:t>
            </a:r>
            <a:r>
              <a:rPr lang="en-US" altLang="ko-KR" dirty="0" smtClean="0"/>
              <a:t> = 0</a:t>
            </a:r>
          </a:p>
          <a:p>
            <a:pPr lvl="2"/>
            <a:r>
              <a:rPr lang="en-US" altLang="ko-KR" dirty="0" smtClean="0"/>
              <a:t>limit result size, 0</a:t>
            </a:r>
            <a:r>
              <a:rPr lang="ko-KR" altLang="en-US" dirty="0" smtClean="0"/>
              <a:t>일 경우 파일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모든 결과 </a:t>
            </a:r>
            <a:r>
              <a:rPr lang="en-US" altLang="ko-KR" dirty="0" smtClean="0"/>
              <a:t>write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dq_attach_field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외장인 경우만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altLang="ko-KR" dirty="0"/>
              <a:t>DQDOC </a:t>
            </a:r>
            <a:r>
              <a:rPr lang="ko-KR" altLang="en-US" dirty="0"/>
              <a:t>파일에서 </a:t>
            </a:r>
            <a:r>
              <a:rPr lang="ko-KR" altLang="en-US" dirty="0" err="1"/>
              <a:t>필터링</a:t>
            </a:r>
            <a:r>
              <a:rPr lang="ko-KR" altLang="en-US" dirty="0"/>
              <a:t> 할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FILE_PATH , FILE_PATH_SFTP , FILE_PATH_HTTP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08304" y="908720"/>
            <a:ext cx="1465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■ 외장 참조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/>
              <a:t>■ </a:t>
            </a:r>
            <a:r>
              <a:rPr lang="ko-KR" altLang="en-US" sz="1200" b="1" dirty="0" smtClean="0"/>
              <a:t>내장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외장 참조</a:t>
            </a:r>
            <a:endParaRPr lang="en-US" altLang="ko-KR" sz="1200" b="1" dirty="0" smtClean="0"/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■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useWatchman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내장 설정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(4/2)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Attached File Setting (7)</a:t>
            </a:r>
          </a:p>
          <a:p>
            <a:pPr lvl="1"/>
            <a:r>
              <a:rPr lang="en-US" altLang="ko-KR" dirty="0" err="1" smtClean="0"/>
              <a:t>ext_delimiter</a:t>
            </a:r>
            <a:r>
              <a:rPr lang="en-US" altLang="ko-KR" dirty="0" smtClean="0"/>
              <a:t>=,</a:t>
            </a:r>
          </a:p>
          <a:p>
            <a:pPr lvl="2"/>
            <a:r>
              <a:rPr lang="ko-KR" altLang="en-US" dirty="0" err="1" smtClean="0"/>
              <a:t>구분자</a:t>
            </a:r>
            <a:r>
              <a:rPr lang="ko-KR" altLang="en-US" dirty="0" smtClean="0"/>
              <a:t> 설정</a:t>
            </a:r>
            <a:endParaRPr lang="en-US" altLang="ko-KR" dirty="0"/>
          </a:p>
          <a:p>
            <a:pPr lvl="1"/>
            <a:r>
              <a:rPr lang="en-US" altLang="ko-KR" dirty="0" err="1" smtClean="0"/>
              <a:t>ext_case_sensitive</a:t>
            </a:r>
            <a:r>
              <a:rPr lang="en-US" altLang="ko-KR" dirty="0" smtClean="0"/>
              <a:t> = false</a:t>
            </a:r>
          </a:p>
          <a:p>
            <a:pPr lvl="2"/>
            <a:r>
              <a:rPr lang="ko-KR" altLang="en-US" dirty="0" err="1" smtClean="0"/>
              <a:t>확장자</a:t>
            </a:r>
            <a:r>
              <a:rPr lang="ko-KR" altLang="en-US" dirty="0" smtClean="0"/>
              <a:t> 대소문자 구분 여부</a:t>
            </a:r>
            <a:endParaRPr lang="en-US" altLang="ko-KR" dirty="0"/>
          </a:p>
          <a:p>
            <a:pPr lvl="1"/>
            <a:r>
              <a:rPr lang="en-US" altLang="ko-KR" dirty="0" smtClean="0"/>
              <a:t>ext_m2_tagremover = html, </a:t>
            </a:r>
            <a:r>
              <a:rPr lang="en-US" altLang="ko-KR" dirty="0" err="1" smtClean="0"/>
              <a:t>jsp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tag remover </a:t>
            </a:r>
            <a:r>
              <a:rPr lang="ko-KR" altLang="en-US" dirty="0" smtClean="0"/>
              <a:t>대상 </a:t>
            </a:r>
            <a:r>
              <a:rPr lang="ko-KR" altLang="en-US" dirty="0" err="1" smtClean="0"/>
              <a:t>확장자</a:t>
            </a:r>
            <a:endParaRPr lang="en-US" altLang="ko-KR" dirty="0"/>
          </a:p>
          <a:p>
            <a:pPr lvl="1"/>
            <a:r>
              <a:rPr lang="en-US" altLang="ko-KR" dirty="0" err="1"/>
              <a:t>ext_nofilter</a:t>
            </a:r>
            <a:r>
              <a:rPr lang="en-US" altLang="ko-KR" dirty="0"/>
              <a:t> = </a:t>
            </a:r>
            <a:r>
              <a:rPr lang="en-US" altLang="ko-KR" dirty="0" smtClean="0"/>
              <a:t>txt</a:t>
            </a:r>
          </a:p>
          <a:p>
            <a:pPr lvl="2"/>
            <a:r>
              <a:rPr lang="ko-KR" altLang="en-US" dirty="0" smtClean="0"/>
              <a:t>해당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Synap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필터를 사용하지 않고 파일 그대로 읽어서 </a:t>
            </a:r>
            <a:r>
              <a:rPr lang="ko-KR" altLang="en-US" dirty="0" err="1" smtClean="0"/>
              <a:t>필터링</a:t>
            </a:r>
            <a:endParaRPr lang="en-US" altLang="ko-KR" dirty="0"/>
          </a:p>
          <a:p>
            <a:pPr lvl="1"/>
            <a:r>
              <a:rPr lang="en-US" altLang="ko-KR" dirty="0" err="1"/>
              <a:t>ext_ignore</a:t>
            </a:r>
            <a:r>
              <a:rPr lang="en-US" altLang="ko-KR" dirty="0"/>
              <a:t> = jpg, </a:t>
            </a:r>
            <a:r>
              <a:rPr lang="en-US" altLang="ko-KR" dirty="0" err="1"/>
              <a:t>avi</a:t>
            </a:r>
            <a:r>
              <a:rPr lang="en-US" altLang="ko-KR" dirty="0"/>
              <a:t>, </a:t>
            </a:r>
            <a:r>
              <a:rPr lang="en-US" altLang="ko-KR" dirty="0" err="1"/>
              <a:t>wmv</a:t>
            </a:r>
            <a:r>
              <a:rPr lang="en-US" altLang="ko-KR" dirty="0"/>
              <a:t>, </a:t>
            </a:r>
            <a:r>
              <a:rPr lang="en-US" altLang="ko-KR" dirty="0" err="1"/>
              <a:t>iso</a:t>
            </a:r>
            <a:r>
              <a:rPr lang="en-US" altLang="ko-KR" dirty="0"/>
              <a:t>, cab, </a:t>
            </a:r>
            <a:r>
              <a:rPr lang="en-US" altLang="ko-KR" dirty="0" smtClean="0"/>
              <a:t>z</a:t>
            </a:r>
          </a:p>
          <a:p>
            <a:pPr lvl="2"/>
            <a:r>
              <a:rPr lang="ko-KR" altLang="en-US" dirty="0" err="1" smtClean="0"/>
              <a:t>필터링</a:t>
            </a:r>
            <a:r>
              <a:rPr lang="ko-KR" altLang="en-US" dirty="0" smtClean="0"/>
              <a:t> 제외 대상 </a:t>
            </a:r>
            <a:r>
              <a:rPr lang="ko-KR" altLang="en-US" dirty="0" err="1" smtClean="0"/>
              <a:t>확장자</a:t>
            </a:r>
            <a:endParaRPr lang="en-US" altLang="ko-KR" dirty="0"/>
          </a:p>
          <a:p>
            <a:pPr lvl="1"/>
            <a:r>
              <a:rPr lang="en-US" altLang="ko-KR" dirty="0" err="1"/>
              <a:t>remain_filename</a:t>
            </a:r>
            <a:r>
              <a:rPr lang="en-US" altLang="ko-KR" dirty="0"/>
              <a:t> = </a:t>
            </a:r>
            <a:r>
              <a:rPr lang="en-US" altLang="ko-KR" dirty="0" smtClean="0"/>
              <a:t>false</a:t>
            </a:r>
          </a:p>
          <a:p>
            <a:pPr lvl="2"/>
            <a:r>
              <a:rPr lang="ko-KR" altLang="en-US" dirty="0" err="1" smtClean="0"/>
              <a:t>필터링</a:t>
            </a:r>
            <a:r>
              <a:rPr lang="ko-KR" altLang="en-US" dirty="0" smtClean="0"/>
              <a:t> 실패 시 </a:t>
            </a:r>
            <a:r>
              <a:rPr lang="en-US" altLang="ko-KR" dirty="0" smtClean="0"/>
              <a:t>DQ_DOC </a:t>
            </a:r>
            <a:r>
              <a:rPr lang="en-US" altLang="ko-KR" dirty="0" err="1" smtClean="0"/>
              <a:t>attatch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필드에 파일이름 출력 여부 설정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00FF"/>
                </a:solidFill>
              </a:rPr>
              <a:t>output_encoding</a:t>
            </a:r>
            <a:r>
              <a:rPr lang="en-US" altLang="ko-KR" dirty="0"/>
              <a:t> = </a:t>
            </a:r>
            <a:r>
              <a:rPr lang="en-US" altLang="ko-KR" dirty="0" smtClean="0"/>
              <a:t>MS949</a:t>
            </a:r>
          </a:p>
          <a:p>
            <a:pPr lvl="2"/>
            <a:r>
              <a:rPr lang="ko-KR" altLang="en-US" dirty="0" smtClean="0"/>
              <a:t>해당 옵션은 입력 </a:t>
            </a:r>
            <a:r>
              <a:rPr lang="en-US" altLang="ko-KR" dirty="0" smtClean="0"/>
              <a:t>DQDOC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따르므로 설정과 무관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08304" y="908720"/>
            <a:ext cx="1465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■ 외장 참조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/>
              <a:t>■ </a:t>
            </a:r>
            <a:r>
              <a:rPr lang="ko-KR" altLang="en-US" sz="1200" b="1" dirty="0" smtClean="0"/>
              <a:t>내장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외장 참조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99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(4/3)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&amp; SFTP Setting </a:t>
            </a:r>
            <a:r>
              <a:rPr lang="en-US" altLang="ko-KR" dirty="0" smtClean="0"/>
              <a:t>(7)</a:t>
            </a:r>
            <a:endParaRPr lang="en-US" altLang="ko-KR" dirty="0"/>
          </a:p>
          <a:p>
            <a:pPr lvl="1"/>
            <a:r>
              <a:rPr lang="en-US" altLang="ko-KR" dirty="0" err="1" smtClean="0"/>
              <a:t>http_read_timeout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 read timeout (default : 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 smtClean="0"/>
              <a:t>http_conn_timeout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 connection timeout (default : 3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max_download_size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10240 (10M)</a:t>
            </a:r>
          </a:p>
          <a:p>
            <a:pPr lvl="2"/>
            <a:r>
              <a:rPr lang="ko-KR" altLang="en-US" dirty="0" smtClean="0"/>
              <a:t>다운로드 파일 최대 크기</a:t>
            </a:r>
            <a:endParaRPr lang="en-US" altLang="ko-KR" dirty="0"/>
          </a:p>
          <a:p>
            <a:pPr lvl="1"/>
            <a:r>
              <a:rPr lang="en-US" altLang="ko-KR" dirty="0" smtClean="0"/>
              <a:t>utf8_domain/</a:t>
            </a:r>
            <a:r>
              <a:rPr lang="en-US" altLang="ko-KR" dirty="0" err="1" smtClean="0"/>
              <a:t>euckr_domain</a:t>
            </a:r>
            <a:endParaRPr lang="en-US" altLang="ko-KR" dirty="0" smtClean="0"/>
          </a:p>
          <a:p>
            <a:pPr lvl="2"/>
            <a:r>
              <a:rPr lang="en-US" altLang="ko-KR" dirty="0"/>
              <a:t>encoding</a:t>
            </a:r>
            <a:r>
              <a:rPr lang="ko-KR" altLang="en-US" dirty="0"/>
              <a:t>시 </a:t>
            </a:r>
            <a:r>
              <a:rPr lang="en-US" altLang="ko-KR" dirty="0" smtClean="0"/>
              <a:t>utf-8/</a:t>
            </a:r>
            <a:r>
              <a:rPr lang="en-US" altLang="ko-KR" dirty="0" err="1" smtClean="0"/>
              <a:t>euckr</a:t>
            </a:r>
            <a:r>
              <a:rPr lang="ko-KR" altLang="en-US" dirty="0" smtClean="0"/>
              <a:t>로 </a:t>
            </a:r>
            <a:r>
              <a:rPr lang="en-US" altLang="ko-KR" dirty="0"/>
              <a:t>encoding</a:t>
            </a:r>
            <a:r>
              <a:rPr lang="ko-KR" altLang="en-US" dirty="0"/>
              <a:t>해야 하는 </a:t>
            </a:r>
            <a:r>
              <a:rPr lang="en-US" altLang="ko-KR" dirty="0" smtClean="0"/>
              <a:t>domain, </a:t>
            </a:r>
            <a:r>
              <a:rPr lang="ko-KR" altLang="en-US" dirty="0" smtClean="0"/>
              <a:t>다수 </a:t>
            </a:r>
            <a:r>
              <a:rPr lang="ko-KR" altLang="en-US" dirty="0"/>
              <a:t>개일 경우 </a:t>
            </a:r>
            <a:r>
              <a:rPr lang="en-US" altLang="ko-KR" dirty="0" err="1"/>
              <a:t>ext_delimiter</a:t>
            </a:r>
            <a:r>
              <a:rPr lang="en-US" altLang="ko-KR" dirty="0"/>
              <a:t> </a:t>
            </a:r>
            <a:r>
              <a:rPr lang="ko-KR" altLang="en-US" dirty="0"/>
              <a:t>에서 설정한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ko-KR" altLang="en-US" dirty="0" smtClean="0"/>
              <a:t>구분</a:t>
            </a:r>
            <a:endParaRPr lang="en-US" altLang="ko-KR" dirty="0"/>
          </a:p>
          <a:p>
            <a:pPr lvl="1"/>
            <a:r>
              <a:rPr lang="en-US" altLang="ko-KR" dirty="0" err="1" smtClean="0"/>
              <a:t>temp_directory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다운로드 파일 경로</a:t>
            </a:r>
            <a:endParaRPr lang="en-US" altLang="ko-KR" dirty="0"/>
          </a:p>
          <a:p>
            <a:pPr lvl="1"/>
            <a:r>
              <a:rPr lang="en-US" altLang="ko-KR" dirty="0" err="1" smtClean="0"/>
              <a:t>file_name_encoding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서버의 </a:t>
            </a:r>
            <a:r>
              <a:rPr lang="en-US" altLang="ko-KR" dirty="0" smtClean="0"/>
              <a:t>file name encoding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(default : EUC-KR)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domain1, domain2</a:t>
            </a:r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sftp</a:t>
            </a:r>
            <a:r>
              <a:rPr lang="en-US" altLang="ko-KR" dirty="0" smtClean="0">
                <a:solidFill>
                  <a:srgbClr val="0000FF"/>
                </a:solidFill>
              </a:rPr>
              <a:t> connection info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ex) 58.72.188.69	22(</a:t>
            </a:r>
            <a:r>
              <a:rPr lang="ko-KR" altLang="en-US" dirty="0" smtClean="0">
                <a:solidFill>
                  <a:srgbClr val="0000FF"/>
                </a:solidFill>
              </a:rPr>
              <a:t>포트</a:t>
            </a:r>
            <a:r>
              <a:rPr lang="en-US" altLang="ko-KR" dirty="0" smtClean="0">
                <a:solidFill>
                  <a:srgbClr val="0000FF"/>
                </a:solidFill>
              </a:rPr>
              <a:t>)	</a:t>
            </a:r>
            <a:r>
              <a:rPr lang="en-US" altLang="ko-KR" dirty="0" err="1" smtClean="0">
                <a:solidFill>
                  <a:srgbClr val="0000FF"/>
                </a:solidFill>
              </a:rPr>
              <a:t>userid</a:t>
            </a:r>
            <a:r>
              <a:rPr lang="en-US" altLang="ko-KR" dirty="0" smtClean="0">
                <a:solidFill>
                  <a:srgbClr val="0000FF"/>
                </a:solidFill>
              </a:rPr>
              <a:t>	password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10658</TotalTime>
  <Words>1965</Words>
  <Application>Microsoft Office PowerPoint</Application>
  <PresentationFormat>화면 슬라이드 쇼(4:3)</PresentationFormat>
  <Paragraphs>425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HY견고딕</vt:lpstr>
      <vt:lpstr>HY헤드라인M</vt:lpstr>
      <vt:lpstr>굴림</vt:lpstr>
      <vt:lpstr>맑은 고딕</vt:lpstr>
      <vt:lpstr>Arial</vt:lpstr>
      <vt:lpstr>Courier New</vt:lpstr>
      <vt:lpstr>Office 테마</vt:lpstr>
      <vt:lpstr>DQJFAttacher1.2</vt:lpstr>
      <vt:lpstr>목차</vt:lpstr>
      <vt:lpstr>개요</vt:lpstr>
      <vt:lpstr>DQJFAttacher</vt:lpstr>
      <vt:lpstr>DQJFAttacher</vt:lpstr>
      <vt:lpstr>설치</vt:lpstr>
      <vt:lpstr>설정 (4/1)</vt:lpstr>
      <vt:lpstr>설정 (4/2)</vt:lpstr>
      <vt:lpstr>설정 (4/3)</vt:lpstr>
      <vt:lpstr>설정 (4/4)</vt:lpstr>
      <vt:lpstr>설정 (4/4)</vt:lpstr>
      <vt:lpstr>설정 : vm-Option</vt:lpstr>
      <vt:lpstr>설정 : vm-Option</vt:lpstr>
      <vt:lpstr>설정 : Watchman</vt:lpstr>
      <vt:lpstr>테스트</vt:lpstr>
      <vt:lpstr>테스트</vt:lpstr>
      <vt:lpstr>설정 예시</vt:lpstr>
      <vt:lpstr>설정 예시 : WEB_ROOT &amp; SFTP/FTP</vt:lpstr>
      <vt:lpstr>로그</vt:lpstr>
      <vt:lpstr>로그</vt:lpstr>
      <vt:lpstr>로그</vt:lpstr>
      <vt:lpstr>실제 Erro가 난 경우.</vt:lpstr>
      <vt:lpstr>실제 Erro가 난 경우.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전태양</dc:creator>
  <cp:lastModifiedBy>SEONGHYEOK SHIN</cp:lastModifiedBy>
  <cp:revision>1105</cp:revision>
  <dcterms:created xsi:type="dcterms:W3CDTF">2014-06-16T02:10:00Z</dcterms:created>
  <dcterms:modified xsi:type="dcterms:W3CDTF">2019-09-19T08:29:10Z</dcterms:modified>
</cp:coreProperties>
</file>