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9" r:id="rId16"/>
    <p:sldId id="297" r:id="rId17"/>
    <p:sldId id="290" r:id="rId18"/>
    <p:sldId id="296" r:id="rId19"/>
    <p:sldId id="298" r:id="rId20"/>
    <p:sldId id="299" r:id="rId21"/>
    <p:sldId id="302" r:id="rId22"/>
    <p:sldId id="303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5195099" y="2642351"/>
            <a:ext cx="6996901" cy="0"/>
          </a:xfrm>
          <a:prstGeom prst="line">
            <a:avLst/>
          </a:prstGeom>
          <a:ln w="38100">
            <a:solidFill>
              <a:srgbClr val="009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429" y="2873150"/>
            <a:ext cx="1142052" cy="8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42948" y="2882735"/>
            <a:ext cx="8915399" cy="2262781"/>
          </a:xfrm>
        </p:spPr>
        <p:txBody>
          <a:bodyPr/>
          <a:lstStyle/>
          <a:p>
            <a:r>
              <a:rPr lang="en-US" altLang="ko-KR" dirty="0" err="1" smtClean="0"/>
              <a:t>DBWatcher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42948" y="5584901"/>
            <a:ext cx="8915399" cy="1126283"/>
          </a:xfrm>
        </p:spPr>
        <p:txBody>
          <a:bodyPr/>
          <a:lstStyle/>
          <a:p>
            <a:pPr algn="r"/>
            <a:r>
              <a:rPr lang="ko-KR" altLang="en-US" b="1" dirty="0" err="1" smtClean="0"/>
              <a:t>다이퀘스트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68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ini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4"/>
            <a:ext cx="10141137" cy="533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ini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(7)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b="1" dirty="0" smtClean="0"/>
              <a:t>- CUSTOM_CLASS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sz="1100" dirty="0"/>
              <a:t>별도의 수집 변환 기능이 필요할 경우에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DBWatcher</a:t>
            </a:r>
            <a:r>
              <a:rPr lang="ko-KR" altLang="ko-KR" sz="1100" dirty="0"/>
              <a:t>에서 호출하는</a:t>
            </a:r>
            <a:r>
              <a:rPr lang="en-US" altLang="ko-KR" sz="1100" dirty="0"/>
              <a:t> custom-class</a:t>
            </a:r>
            <a:r>
              <a:rPr lang="ko-KR" altLang="ko-KR" sz="1100" dirty="0"/>
              <a:t>를 지정</a:t>
            </a:r>
            <a:r>
              <a:rPr lang="en-US" altLang="ko-KR" sz="1100" dirty="0"/>
              <a:t>. </a:t>
            </a:r>
            <a:r>
              <a:rPr lang="ko-KR" altLang="ko-KR" sz="1100" dirty="0"/>
              <a:t>지정된</a:t>
            </a:r>
            <a:r>
              <a:rPr lang="en-US" altLang="ko-KR" sz="1100" dirty="0"/>
              <a:t> JAVA class</a:t>
            </a:r>
            <a:r>
              <a:rPr lang="ko-KR" altLang="ko-KR" sz="1100" dirty="0"/>
              <a:t>는</a:t>
            </a:r>
            <a:r>
              <a:rPr lang="en-US" altLang="ko-KR" sz="1100" dirty="0"/>
              <a:t> CLASS_PATH</a:t>
            </a:r>
            <a:r>
              <a:rPr lang="ko-KR" altLang="ko-KR" sz="1100" dirty="0"/>
              <a:t>에 포함되어 있어야 하며</a:t>
            </a:r>
            <a:r>
              <a:rPr lang="en-US" altLang="ko-KR" sz="1100" dirty="0"/>
              <a:t>, </a:t>
            </a:r>
            <a:r>
              <a:rPr lang="ko-KR" altLang="ko-KR" sz="1100" dirty="0"/>
              <a:t>반드시</a:t>
            </a:r>
            <a:r>
              <a:rPr lang="en-US" altLang="ko-KR" sz="1100" dirty="0"/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DBWatcher</a:t>
            </a:r>
            <a:r>
              <a:rPr lang="ko-KR" altLang="ko-KR" sz="1100" dirty="0">
                <a:solidFill>
                  <a:srgbClr val="FF0000"/>
                </a:solidFill>
              </a:rPr>
              <a:t>의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DBExtension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ko-KR" sz="1100" dirty="0"/>
              <a:t>인터페이스를 구현해야 한다</a:t>
            </a:r>
            <a:r>
              <a:rPr lang="en-US" altLang="ko-KR" sz="1100" dirty="0"/>
              <a:t>. Custom-class</a:t>
            </a:r>
            <a:r>
              <a:rPr lang="ko-KR" altLang="ko-KR" sz="1100" dirty="0"/>
              <a:t>는 일반적으로 다음과 같은 경우에 사용하게 된다</a:t>
            </a:r>
            <a:r>
              <a:rPr lang="en-US" altLang="ko-KR" sz="1100" dirty="0" smtClean="0"/>
              <a:t>.</a:t>
            </a:r>
            <a:endParaRPr lang="ko-KR" altLang="ko-KR" sz="1100" dirty="0" smtClean="0"/>
          </a:p>
          <a:p>
            <a:r>
              <a:rPr lang="ko-KR" altLang="ko-KR" sz="1100" b="1" dirty="0" smtClean="0"/>
              <a:t>복수개의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SELECT</a:t>
            </a:r>
            <a:r>
              <a:rPr lang="ko-KR" altLang="ko-KR" sz="1100" b="1" dirty="0"/>
              <a:t>된 정보를 이용해서 데이터를 합성하는 </a:t>
            </a:r>
            <a:r>
              <a:rPr lang="ko-KR" altLang="ko-KR" sz="1100" b="1" dirty="0" smtClean="0"/>
              <a:t>경우</a:t>
            </a:r>
            <a:endParaRPr lang="en-US" altLang="ko-KR" sz="1100" b="1" dirty="0" smtClean="0"/>
          </a:p>
          <a:p>
            <a:r>
              <a:rPr lang="en-US" altLang="ko-KR" sz="1100" b="1" dirty="0"/>
              <a:t>SELECT</a:t>
            </a:r>
            <a:r>
              <a:rPr lang="ko-KR" altLang="ko-KR" sz="1100" b="1" dirty="0"/>
              <a:t>된 정보를 이용해서 다시</a:t>
            </a:r>
            <a:r>
              <a:rPr lang="en-US" altLang="ko-KR" sz="1100" b="1" dirty="0"/>
              <a:t> SQL query</a:t>
            </a:r>
            <a:r>
              <a:rPr lang="ko-KR" altLang="ko-KR" sz="1100" b="1" dirty="0"/>
              <a:t>를 수행하는 </a:t>
            </a:r>
            <a:r>
              <a:rPr lang="ko-KR" altLang="ko-KR" sz="1100" b="1" dirty="0" smtClean="0"/>
              <a:t>경우</a:t>
            </a:r>
            <a:endParaRPr lang="en-US" altLang="ko-KR" sz="1100" b="1" dirty="0" smtClean="0"/>
          </a:p>
          <a:p>
            <a:r>
              <a:rPr lang="en-US" altLang="ko-KR" sz="1100" b="1" dirty="0"/>
              <a:t>DB </a:t>
            </a:r>
            <a:r>
              <a:rPr lang="ko-KR" altLang="ko-KR" sz="1100" b="1" dirty="0"/>
              <a:t>안에</a:t>
            </a:r>
            <a:r>
              <a:rPr lang="en-US" altLang="ko-KR" sz="1100" b="1" dirty="0"/>
              <a:t> MS-WORD, PowerPoint, PDF </a:t>
            </a:r>
            <a:r>
              <a:rPr lang="ko-KR" altLang="ko-KR" sz="1100" b="1" dirty="0"/>
              <a:t>등의</a:t>
            </a:r>
            <a:r>
              <a:rPr lang="en-US" altLang="ko-KR" sz="1100" b="1" dirty="0"/>
              <a:t> binary </a:t>
            </a:r>
            <a:r>
              <a:rPr lang="ko-KR" altLang="ko-KR" sz="1100" b="1" dirty="0"/>
              <a:t>문서 정보가 있는 </a:t>
            </a:r>
            <a:r>
              <a:rPr lang="ko-KR" altLang="ko-KR" sz="1100" b="1" dirty="0" smtClean="0"/>
              <a:t>경우</a:t>
            </a:r>
            <a:endParaRPr lang="en-US" altLang="ko-KR" sz="1100" b="1" dirty="0" smtClean="0"/>
          </a:p>
          <a:p>
            <a:r>
              <a:rPr lang="ko-KR" altLang="ko-KR" sz="1100" b="1" dirty="0"/>
              <a:t>로컬 파일 시스템이나 웹 페이지에서 현재 처리하고 있는 문서와 관련되는 추가 정보를 가져와야 하는 </a:t>
            </a:r>
            <a:r>
              <a:rPr lang="ko-KR" altLang="ko-KR" sz="1100" b="1" dirty="0" smtClean="0"/>
              <a:t>경우</a:t>
            </a:r>
            <a:endParaRPr lang="en-US" altLang="ko-KR" sz="1100" b="1" dirty="0" smtClean="0"/>
          </a:p>
          <a:p>
            <a:pPr marL="0" indent="0">
              <a:buNone/>
            </a:pPr>
            <a:endParaRPr lang="en-US" altLang="ko-KR" sz="1100" b="1" dirty="0" smtClean="0"/>
          </a:p>
          <a:p>
            <a:pPr marL="0" lvl="0" indent="0">
              <a:buNone/>
            </a:pPr>
            <a:r>
              <a:rPr lang="en-US" altLang="ko-KR" b="1" dirty="0" smtClean="0"/>
              <a:t>- DOC_ID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z="1100" b="1" dirty="0"/>
              <a:t>FULL_SQL_QUERY, INCREMENTAL_SQL_QUERY</a:t>
            </a:r>
            <a:r>
              <a:rPr lang="en-US" altLang="ko-KR" sz="1100" dirty="0"/>
              <a:t> </a:t>
            </a:r>
            <a:r>
              <a:rPr lang="ko-KR" altLang="ko-KR" sz="1100" dirty="0"/>
              <a:t>변수에 의해서 수집한 문서의</a:t>
            </a:r>
            <a:r>
              <a:rPr lang="en-US" altLang="ko-KR" sz="1100" dirty="0"/>
              <a:t> ID </a:t>
            </a:r>
            <a:r>
              <a:rPr lang="ko-KR" altLang="ko-KR" sz="1100" dirty="0"/>
              <a:t>생성 규칙</a:t>
            </a:r>
            <a:r>
              <a:rPr lang="en-US" altLang="ko-KR" sz="1100" dirty="0"/>
              <a:t>. </a:t>
            </a:r>
            <a:r>
              <a:rPr lang="ko-KR" altLang="ko-KR" sz="1100" dirty="0"/>
              <a:t>이 변수의 중간에 </a:t>
            </a:r>
            <a:r>
              <a:rPr lang="en-US" altLang="ko-KR" sz="1100" b="1" dirty="0"/>
              <a:t>$n$</a:t>
            </a:r>
            <a:r>
              <a:rPr lang="ko-KR" altLang="ko-KR" sz="1100" dirty="0"/>
              <a:t>이 출현하면 그 부분을 해당하는</a:t>
            </a:r>
            <a:r>
              <a:rPr lang="en-US" altLang="ko-KR" sz="1100" dirty="0"/>
              <a:t> SELECT</a:t>
            </a:r>
            <a:r>
              <a:rPr lang="ko-KR" altLang="ko-KR" sz="1100" dirty="0"/>
              <a:t>된</a:t>
            </a:r>
            <a:r>
              <a:rPr lang="en-US" altLang="ko-KR" sz="1100" dirty="0"/>
              <a:t> column </a:t>
            </a:r>
            <a:r>
              <a:rPr lang="ko-KR" altLang="ko-KR" sz="1100" dirty="0"/>
              <a:t>값으로 치환해서</a:t>
            </a:r>
            <a:r>
              <a:rPr lang="en-US" altLang="ko-KR" sz="1100" dirty="0"/>
              <a:t> ID</a:t>
            </a:r>
            <a:r>
              <a:rPr lang="ko-KR" altLang="ko-KR" sz="1100" dirty="0"/>
              <a:t>를 생성한다</a:t>
            </a:r>
            <a:r>
              <a:rPr lang="en-US" altLang="ko-KR" sz="1100" dirty="0"/>
              <a:t>. </a:t>
            </a:r>
            <a:r>
              <a:rPr lang="ko-KR" altLang="ko-KR" sz="1100" dirty="0"/>
              <a:t>만일 </a:t>
            </a:r>
            <a:r>
              <a:rPr lang="en-US" altLang="ko-KR" sz="1100" b="1" dirty="0"/>
              <a:t>DOC_ID</a:t>
            </a:r>
            <a:r>
              <a:rPr lang="en-US" altLang="ko-KR" sz="1100" dirty="0"/>
              <a:t> </a:t>
            </a:r>
            <a:r>
              <a:rPr lang="ko-KR" altLang="ko-KR" sz="1100" dirty="0"/>
              <a:t>변수의 내용이 </a:t>
            </a:r>
            <a:r>
              <a:rPr lang="en-US" altLang="ko-KR" sz="1100" b="1" dirty="0"/>
              <a:t>'$USE_CUSTOM$</a:t>
            </a:r>
            <a:r>
              <a:rPr lang="en-US" altLang="ko-KR" sz="1100" dirty="0"/>
              <a:t>'</a:t>
            </a:r>
            <a:r>
              <a:rPr lang="ko-KR" altLang="ko-KR" sz="1100" dirty="0"/>
              <a:t>이라면 </a:t>
            </a:r>
            <a:r>
              <a:rPr lang="en-US" altLang="ko-KR" sz="1100" b="1" dirty="0"/>
              <a:t>CUSTOM_CLASS</a:t>
            </a:r>
            <a:r>
              <a:rPr lang="ko-KR" altLang="ko-KR" sz="1100" dirty="0"/>
              <a:t>에 의해 지정된</a:t>
            </a:r>
            <a:r>
              <a:rPr lang="en-US" altLang="ko-KR" sz="1100" dirty="0"/>
              <a:t> DOC_ID </a:t>
            </a:r>
            <a:r>
              <a:rPr lang="ko-KR" altLang="ko-KR" sz="1100" dirty="0"/>
              <a:t>생성 규칙을 사용한다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endParaRPr lang="ko-KR" altLang="ko-KR" sz="1100" dirty="0"/>
          </a:p>
          <a:p>
            <a:pPr marL="0" lvl="0" indent="0">
              <a:buNone/>
            </a:pPr>
            <a:r>
              <a:rPr lang="en-US" altLang="ko-KR" b="1" dirty="0" smtClean="0"/>
              <a:t>- CHANGE_DOC_ID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z="1100" b="1" dirty="0"/>
              <a:t>SELECT_UPDATE_QUERY</a:t>
            </a:r>
            <a:r>
              <a:rPr lang="en-US" altLang="ko-KR" sz="1100" dirty="0"/>
              <a:t> </a:t>
            </a:r>
            <a:r>
              <a:rPr lang="ko-KR" altLang="ko-KR" sz="1100" dirty="0"/>
              <a:t>변수에 의해서 수집한 변화된 문서의</a:t>
            </a:r>
            <a:r>
              <a:rPr lang="en-US" altLang="ko-KR" sz="1100" dirty="0"/>
              <a:t> ID </a:t>
            </a:r>
            <a:r>
              <a:rPr lang="ko-KR" altLang="ko-KR" sz="1100" dirty="0"/>
              <a:t>생성 규칙</a:t>
            </a:r>
            <a:r>
              <a:rPr lang="en-US" altLang="ko-KR" sz="1100" dirty="0"/>
              <a:t>. </a:t>
            </a:r>
            <a:r>
              <a:rPr lang="ko-KR" altLang="ko-KR" sz="1100" dirty="0"/>
              <a:t>이 변수의 중간에 </a:t>
            </a:r>
            <a:r>
              <a:rPr lang="en-US" altLang="ko-KR" sz="1100" b="1" dirty="0"/>
              <a:t>$n$</a:t>
            </a:r>
            <a:r>
              <a:rPr lang="ko-KR" altLang="ko-KR" sz="1100" dirty="0"/>
              <a:t>이 출현하면 그 부분을 해당하는</a:t>
            </a:r>
            <a:r>
              <a:rPr lang="en-US" altLang="ko-KR" sz="1100" dirty="0"/>
              <a:t> SELECT</a:t>
            </a:r>
            <a:r>
              <a:rPr lang="ko-KR" altLang="ko-KR" sz="1100" dirty="0"/>
              <a:t>된</a:t>
            </a:r>
            <a:r>
              <a:rPr lang="en-US" altLang="ko-KR" sz="1100" dirty="0"/>
              <a:t> column </a:t>
            </a:r>
            <a:r>
              <a:rPr lang="ko-KR" altLang="ko-KR" sz="1100" dirty="0"/>
              <a:t>값으로 치환해서</a:t>
            </a:r>
            <a:r>
              <a:rPr lang="en-US" altLang="ko-KR" sz="1100" dirty="0"/>
              <a:t> ID</a:t>
            </a:r>
            <a:r>
              <a:rPr lang="ko-KR" altLang="ko-KR" sz="1100" dirty="0"/>
              <a:t>를 생성한다</a:t>
            </a:r>
            <a:r>
              <a:rPr lang="en-US" altLang="ko-KR" sz="1100" dirty="0"/>
              <a:t>. </a:t>
            </a:r>
            <a:r>
              <a:rPr lang="ko-KR" altLang="ko-KR" sz="1100" dirty="0"/>
              <a:t>만일 </a:t>
            </a:r>
            <a:r>
              <a:rPr lang="en-US" altLang="ko-KR" sz="1100" b="1" dirty="0"/>
              <a:t>CHANGE_DOC_ID</a:t>
            </a:r>
            <a:r>
              <a:rPr lang="en-US" altLang="ko-KR" sz="1100" dirty="0"/>
              <a:t> </a:t>
            </a:r>
            <a:r>
              <a:rPr lang="ko-KR" altLang="ko-KR" sz="1100" dirty="0"/>
              <a:t>변수의 내용이</a:t>
            </a:r>
            <a:r>
              <a:rPr lang="en-US" altLang="ko-KR" sz="1100" dirty="0"/>
              <a:t> '</a:t>
            </a:r>
            <a:r>
              <a:rPr lang="en-US" altLang="ko-KR" sz="1100" b="1" dirty="0"/>
              <a:t>$USE_CUSTOM$</a:t>
            </a:r>
            <a:r>
              <a:rPr lang="en-US" altLang="ko-KR" sz="1100" dirty="0"/>
              <a:t>'</a:t>
            </a:r>
            <a:r>
              <a:rPr lang="ko-KR" altLang="ko-KR" sz="1100" dirty="0"/>
              <a:t>이라면 </a:t>
            </a:r>
            <a:r>
              <a:rPr lang="en-US" altLang="ko-KR" sz="1100" b="1" dirty="0"/>
              <a:t>CUSTOM_CLASS</a:t>
            </a:r>
            <a:r>
              <a:rPr lang="ko-KR" altLang="ko-KR" sz="1100" dirty="0"/>
              <a:t>에 의해 지정된</a:t>
            </a:r>
            <a:r>
              <a:rPr lang="en-US" altLang="ko-KR" sz="1100" dirty="0"/>
              <a:t> DOC_ID </a:t>
            </a:r>
            <a:r>
              <a:rPr lang="ko-KR" altLang="ko-KR" sz="1100" dirty="0"/>
              <a:t>생성 규칙을 사용한다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ini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4"/>
            <a:ext cx="10141137" cy="5332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ini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(7)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b="1" dirty="0" smtClean="0"/>
              <a:t>- INDEX_DATA  </a:t>
            </a:r>
            <a:r>
              <a:rPr lang="en-US" altLang="ko-KR" b="1" dirty="0"/>
              <a:t>[string array]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z="1100" dirty="0" err="1"/>
              <a:t>DBWatcher</a:t>
            </a:r>
            <a:r>
              <a:rPr lang="ko-KR" altLang="ko-KR" sz="1100" dirty="0"/>
              <a:t>가 파일에 저장</a:t>
            </a:r>
            <a:r>
              <a:rPr lang="en-US" altLang="ko-KR" sz="1100" dirty="0"/>
              <a:t>, </a:t>
            </a:r>
            <a:r>
              <a:rPr lang="ko-KR" altLang="ko-KR" sz="1100" dirty="0"/>
              <a:t>혹은 </a:t>
            </a:r>
            <a:r>
              <a:rPr lang="en-US" altLang="ko-KR" sz="1100" dirty="0"/>
              <a:t>Index-Listener</a:t>
            </a:r>
            <a:r>
              <a:rPr lang="ko-KR" altLang="ko-KR" sz="1100" dirty="0"/>
              <a:t>에게 전송할 데이터를 나열한다</a:t>
            </a:r>
            <a:r>
              <a:rPr lang="en-US" altLang="ko-KR" sz="1100" dirty="0"/>
              <a:t>. </a:t>
            </a:r>
            <a:r>
              <a:rPr lang="ko-KR" altLang="ko-KR" sz="1100" dirty="0"/>
              <a:t>나열하는 </a:t>
            </a:r>
            <a:r>
              <a:rPr lang="ko-KR" altLang="ko-KR" sz="1100" dirty="0" smtClean="0"/>
              <a:t>형식은</a:t>
            </a:r>
            <a:r>
              <a:rPr lang="en-US" altLang="ko-KR" sz="1100" dirty="0" smtClean="0"/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&lt;</a:t>
            </a:r>
            <a:r>
              <a:rPr lang="ko-KR" altLang="ko-KR" sz="1100" b="1" dirty="0">
                <a:solidFill>
                  <a:srgbClr val="FF0000"/>
                </a:solidFill>
              </a:rPr>
              <a:t>이름</a:t>
            </a:r>
            <a:r>
              <a:rPr lang="en-US" altLang="ko-KR" sz="1100" b="1" dirty="0">
                <a:solidFill>
                  <a:srgbClr val="FF0000"/>
                </a:solidFill>
              </a:rPr>
              <a:t>&gt;:&lt;</a:t>
            </a:r>
            <a:r>
              <a:rPr lang="ko-KR" altLang="ko-KR" sz="1100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sz="1100" b="1" dirty="0">
                <a:solidFill>
                  <a:srgbClr val="FF0000"/>
                </a:solidFill>
              </a:rPr>
              <a:t>&gt;,&lt;</a:t>
            </a:r>
            <a:r>
              <a:rPr lang="ko-KR" altLang="ko-KR" sz="1100" b="1" dirty="0">
                <a:solidFill>
                  <a:srgbClr val="FF0000"/>
                </a:solidFill>
              </a:rPr>
              <a:t>이름</a:t>
            </a:r>
            <a:r>
              <a:rPr lang="en-US" altLang="ko-KR" sz="1100" b="1" dirty="0">
                <a:solidFill>
                  <a:srgbClr val="FF0000"/>
                </a:solidFill>
              </a:rPr>
              <a:t>&gt;:&lt;</a:t>
            </a:r>
            <a:r>
              <a:rPr lang="ko-KR" altLang="ko-KR" sz="1100" b="1" dirty="0">
                <a:solidFill>
                  <a:srgbClr val="FF0000"/>
                </a:solidFill>
              </a:rPr>
              <a:t>데이터</a:t>
            </a:r>
            <a:r>
              <a:rPr lang="en-US" altLang="ko-KR" sz="1100" b="1" dirty="0">
                <a:solidFill>
                  <a:srgbClr val="FF0000"/>
                </a:solidFill>
              </a:rPr>
              <a:t>&gt;, … ,&lt;</a:t>
            </a:r>
            <a:r>
              <a:rPr lang="ko-KR" altLang="ko-KR" sz="1100" b="1" dirty="0">
                <a:solidFill>
                  <a:srgbClr val="FF0000"/>
                </a:solidFill>
              </a:rPr>
              <a:t>이름</a:t>
            </a:r>
            <a:r>
              <a:rPr lang="en-US" altLang="ko-KR" sz="1100" b="1" dirty="0">
                <a:solidFill>
                  <a:srgbClr val="FF0000"/>
                </a:solidFill>
              </a:rPr>
              <a:t>&gt;:&lt;</a:t>
            </a:r>
            <a:r>
              <a:rPr lang="ko-KR" altLang="ko-KR" sz="1100" b="1" dirty="0">
                <a:solidFill>
                  <a:srgbClr val="FF0000"/>
                </a:solidFill>
              </a:rPr>
              <a:t>데이터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&gt; </a:t>
            </a:r>
            <a:r>
              <a:rPr lang="ko-KR" altLang="ko-KR" sz="1100" dirty="0" smtClean="0"/>
              <a:t>이다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b="1" dirty="0" smtClean="0">
                <a:solidFill>
                  <a:srgbClr val="FF0000"/>
                </a:solidFill>
              </a:rPr>
              <a:t>(ex. ID:$ID, CONTENT:#CONTENT, FILEPATH:FILEPATH,…)</a:t>
            </a:r>
            <a:endParaRPr lang="ko-KR" altLang="ko-KR" sz="11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100" dirty="0"/>
              <a:t>n : 'SQL_QUERY'</a:t>
            </a:r>
            <a:r>
              <a:rPr lang="ko-KR" altLang="ko-KR" sz="1100" dirty="0"/>
              <a:t>를 통해서 얻어진</a:t>
            </a:r>
            <a:r>
              <a:rPr lang="en-US" altLang="ko-KR" sz="1100" dirty="0"/>
              <a:t> SELECT </a:t>
            </a:r>
            <a:r>
              <a:rPr lang="ko-KR" altLang="ko-KR" sz="1100" dirty="0"/>
              <a:t>결과의</a:t>
            </a:r>
            <a:r>
              <a:rPr lang="en-US" altLang="ko-KR" sz="1100" dirty="0"/>
              <a:t> n</a:t>
            </a:r>
            <a:r>
              <a:rPr lang="ko-KR" altLang="ko-KR" sz="1100" dirty="0"/>
              <a:t>번째 컬럼 값</a:t>
            </a:r>
            <a:r>
              <a:rPr lang="en-US" altLang="ko-KR" sz="1100" dirty="0"/>
              <a:t>. (1</a:t>
            </a:r>
            <a:r>
              <a:rPr lang="ko-KR" altLang="ko-KR" sz="1100" dirty="0"/>
              <a:t>부터 시작</a:t>
            </a:r>
            <a:r>
              <a:rPr lang="en-US" altLang="ko-KR" sz="1100" dirty="0"/>
              <a:t>, n</a:t>
            </a:r>
            <a:r>
              <a:rPr lang="ko-KR" altLang="ko-KR" sz="1100" dirty="0"/>
              <a:t>은 정수</a:t>
            </a:r>
            <a:r>
              <a:rPr lang="en-US" altLang="ko-KR" sz="1100" dirty="0"/>
              <a:t>) </a:t>
            </a:r>
            <a:r>
              <a:rPr lang="ko-KR" altLang="ko-KR" sz="1100" dirty="0"/>
              <a:t>혹은</a:t>
            </a:r>
            <a:r>
              <a:rPr lang="en-US" altLang="ko-KR" sz="1100" dirty="0"/>
              <a:t> SELECT </a:t>
            </a:r>
            <a:r>
              <a:rPr lang="ko-KR" altLang="ko-KR" sz="1100" dirty="0"/>
              <a:t>된</a:t>
            </a:r>
            <a:r>
              <a:rPr lang="en-US" altLang="ko-KR" sz="1100" dirty="0"/>
              <a:t> column</a:t>
            </a:r>
            <a:r>
              <a:rPr lang="ko-KR" altLang="ko-KR" sz="1100" dirty="0"/>
              <a:t>의 이름</a:t>
            </a:r>
            <a:r>
              <a:rPr lang="en-US" altLang="ko-KR" sz="1100" dirty="0"/>
              <a:t>(alias)</a:t>
            </a:r>
            <a:r>
              <a:rPr lang="ko-KR" altLang="ko-KR" sz="1100" dirty="0"/>
              <a:t>에 대응하는 값 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#</a:t>
            </a:r>
            <a:r>
              <a:rPr lang="en-US" altLang="ko-KR" sz="1100" dirty="0" err="1"/>
              <a:t>str</a:t>
            </a:r>
            <a:r>
              <a:rPr lang="en-US" altLang="ko-KR" sz="1100" dirty="0"/>
              <a:t> : </a:t>
            </a:r>
            <a:r>
              <a:rPr lang="en-US" altLang="ko-KR" sz="1100" b="1" dirty="0"/>
              <a:t>CUSTOM_CLASS</a:t>
            </a:r>
            <a:r>
              <a:rPr lang="ko-KR" altLang="ko-KR" sz="1100" dirty="0"/>
              <a:t>를 통해서 생성되는 결과 값</a:t>
            </a:r>
            <a:r>
              <a:rPr lang="en-US" altLang="ko-KR" sz="1100" dirty="0"/>
              <a:t>. </a:t>
            </a:r>
            <a:r>
              <a:rPr lang="en-US" altLang="ko-KR" sz="1100" b="1" dirty="0" err="1"/>
              <a:t>str</a:t>
            </a:r>
            <a:r>
              <a:rPr lang="ko-KR" altLang="ko-KR" sz="1100" dirty="0"/>
              <a:t>은 </a:t>
            </a:r>
            <a:r>
              <a:rPr lang="en-US" altLang="ko-KR" sz="1100" b="1" dirty="0"/>
              <a:t>CUSTOM_CLASS</a:t>
            </a:r>
            <a:r>
              <a:rPr lang="ko-KR" altLang="ko-KR" sz="1100" dirty="0"/>
              <a:t>가 입력으로 받는</a:t>
            </a:r>
            <a:r>
              <a:rPr lang="en-US" altLang="ko-KR" sz="1100" dirty="0"/>
              <a:t> column</a:t>
            </a:r>
            <a:r>
              <a:rPr lang="ko-KR" altLang="ko-KR" sz="1100" dirty="0"/>
              <a:t>의 값</a:t>
            </a:r>
          </a:p>
          <a:p>
            <a:pPr lvl="1"/>
            <a:r>
              <a:rPr lang="en-US" altLang="ko-KR" sz="1100" dirty="0"/>
              <a:t>$id : </a:t>
            </a:r>
            <a:r>
              <a:rPr lang="ko-KR" altLang="ko-KR" sz="1100" dirty="0"/>
              <a:t>해당되는 문서의</a:t>
            </a:r>
            <a:r>
              <a:rPr lang="en-US" altLang="ko-KR" sz="1100" dirty="0"/>
              <a:t> ID </a:t>
            </a:r>
            <a:r>
              <a:rPr lang="ko-KR" altLang="ko-KR" sz="1100" dirty="0" smtClean="0"/>
              <a:t>값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marL="0" lvl="0" indent="0">
              <a:buNone/>
            </a:pPr>
            <a:r>
              <a:rPr lang="en-US" altLang="ko-KR" b="1" dirty="0" smtClean="0"/>
              <a:t>- USE_COLUMN_LABEL </a:t>
            </a:r>
            <a:r>
              <a:rPr lang="en-US" altLang="ko-KR" b="1" dirty="0"/>
              <a:t>[</a:t>
            </a:r>
            <a:r>
              <a:rPr lang="en-US" altLang="ko-KR" b="1" dirty="0" err="1"/>
              <a:t>boolean</a:t>
            </a:r>
            <a:r>
              <a:rPr lang="en-US" altLang="ko-KR" b="1" dirty="0"/>
              <a:t>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z="1200" dirty="0"/>
              <a:t>Column</a:t>
            </a:r>
            <a:r>
              <a:rPr lang="ko-KR" altLang="ko-KR" sz="1200" dirty="0"/>
              <a:t>의 이름을 가져올 때</a:t>
            </a:r>
            <a:r>
              <a:rPr lang="en-US" altLang="ko-KR" sz="1200" dirty="0"/>
              <a:t> name</a:t>
            </a:r>
            <a:r>
              <a:rPr lang="ko-KR" altLang="ko-KR" sz="1200" dirty="0"/>
              <a:t>대신</a:t>
            </a:r>
            <a:r>
              <a:rPr lang="en-US" altLang="ko-KR" sz="1200" dirty="0"/>
              <a:t> label</a:t>
            </a:r>
            <a:r>
              <a:rPr lang="ko-KR" altLang="ko-KR" sz="1200" dirty="0"/>
              <a:t>을 이용할 것인지 여부이다</a:t>
            </a:r>
            <a:r>
              <a:rPr lang="en-US" altLang="ko-KR" sz="1200" dirty="0"/>
              <a:t>. </a:t>
            </a:r>
            <a:r>
              <a:rPr lang="ko-KR" altLang="ko-KR" sz="1200" dirty="0"/>
              <a:t>기본값은</a:t>
            </a:r>
            <a:r>
              <a:rPr lang="en-US" altLang="ko-KR" sz="1200" dirty="0"/>
              <a:t> false</a:t>
            </a:r>
            <a:r>
              <a:rPr lang="ko-KR" altLang="ko-KR" sz="1200" dirty="0"/>
              <a:t>로</a:t>
            </a:r>
            <a:r>
              <a:rPr lang="en-US" altLang="ko-KR" sz="1200" dirty="0"/>
              <a:t> name</a:t>
            </a:r>
            <a:r>
              <a:rPr lang="ko-KR" altLang="ko-KR" sz="1200" dirty="0"/>
              <a:t>을 이용한다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ko-KR" altLang="ko-KR" sz="1200" dirty="0"/>
          </a:p>
          <a:p>
            <a:pPr marL="0" lvl="0" indent="0">
              <a:buNone/>
            </a:pPr>
            <a:r>
              <a:rPr lang="en-US" altLang="ko-KR" b="1" dirty="0" smtClean="0"/>
              <a:t>- REPLACE_SPECIAL </a:t>
            </a:r>
            <a:r>
              <a:rPr lang="en-US" altLang="ko-KR" b="1" dirty="0"/>
              <a:t>[</a:t>
            </a:r>
            <a:r>
              <a:rPr lang="en-US" altLang="ko-KR" b="1" dirty="0" err="1"/>
              <a:t>boolean</a:t>
            </a:r>
            <a:r>
              <a:rPr lang="en-US" altLang="ko-KR" b="1" dirty="0"/>
              <a:t>]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sz="1100" dirty="0"/>
              <a:t>정상적인 </a:t>
            </a:r>
            <a:r>
              <a:rPr lang="ko-KR" altLang="ko-KR" sz="1100" dirty="0" err="1"/>
              <a:t>공백문자를</a:t>
            </a:r>
            <a:r>
              <a:rPr lang="ko-KR" altLang="ko-KR" sz="1100" dirty="0"/>
              <a:t> 제외한 유니코드 </a:t>
            </a:r>
            <a:r>
              <a:rPr lang="en-US" altLang="ko-KR" sz="1100" dirty="0"/>
              <a:t>0x0000 ~ 0x0020 </a:t>
            </a:r>
            <a:r>
              <a:rPr lang="ko-KR" altLang="ko-KR" sz="1100" dirty="0"/>
              <a:t>사이의 특수 문자를 스페이스로 변환합니다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0" indent="0">
              <a:buNone/>
            </a:pPr>
            <a:endParaRPr lang="ko-KR" altLang="ko-KR" sz="1100" dirty="0"/>
          </a:p>
          <a:p>
            <a:pPr marL="0" lvl="0" indent="0">
              <a:buNone/>
            </a:pPr>
            <a:r>
              <a:rPr lang="en-US" altLang="ko-KR" b="1" dirty="0" smtClean="0"/>
              <a:t>- DB_ENCODING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z="1100" dirty="0"/>
              <a:t>JDBC</a:t>
            </a:r>
            <a:r>
              <a:rPr lang="ko-KR" altLang="ko-KR" sz="1100" dirty="0"/>
              <a:t>드라이버를 통해 얻어온 문자열이 정상적인 유니코드가 아닐 경우에 명시적으로</a:t>
            </a:r>
            <a:r>
              <a:rPr lang="en-US" altLang="ko-KR" sz="1100" dirty="0"/>
              <a:t> encoding</a:t>
            </a:r>
            <a:r>
              <a:rPr lang="ko-KR" altLang="ko-KR" sz="1100" dirty="0"/>
              <a:t>을 지정하여 변환시킵니다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84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9393" y="1279192"/>
            <a:ext cx="4126039" cy="5578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b="1" dirty="0" smtClean="0"/>
              <a:t>-- </a:t>
            </a:r>
            <a:r>
              <a:rPr lang="en-US" altLang="ko-KR" sz="1100" b="1" dirty="0"/>
              <a:t>FULL_SQL_QUERY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SELECT </a:t>
            </a:r>
            <a:r>
              <a:rPr lang="en-US" altLang="ko-KR" sz="1100" b="1" dirty="0" err="1"/>
              <a:t>a.doc_id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doc_id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a.title</a:t>
            </a:r>
            <a:r>
              <a:rPr lang="en-US" altLang="ko-KR" sz="1100" b="1" dirty="0"/>
              <a:t> title,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 err="1"/>
              <a:t>a.content</a:t>
            </a:r>
            <a:r>
              <a:rPr lang="en-US" altLang="ko-KR" sz="1100" b="1" dirty="0"/>
              <a:t> content, b.name name,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DECODE(</a:t>
            </a:r>
            <a:r>
              <a:rPr lang="en-US" altLang="ko-KR" sz="1100" b="1" dirty="0" err="1"/>
              <a:t>b.type</a:t>
            </a:r>
            <a:r>
              <a:rPr lang="en-US" altLang="ko-KR" sz="1100" b="1" dirty="0"/>
              <a:t>, ‘D’, ‘/</a:t>
            </a:r>
            <a:r>
              <a:rPr lang="en-US" altLang="ko-KR" sz="1100" b="1" dirty="0" err="1"/>
              <a:t>news.jsp</a:t>
            </a:r>
            <a:r>
              <a:rPr lang="en-US" altLang="ko-KR" sz="1100" b="1" dirty="0"/>
              <a:t>’, ‘/</a:t>
            </a:r>
            <a:r>
              <a:rPr lang="en-US" altLang="ko-KR" sz="1100" b="1" dirty="0" err="1"/>
              <a:t>foreign.jsp</a:t>
            </a:r>
            <a:r>
              <a:rPr lang="en-US" altLang="ko-KR" sz="1100" b="1" dirty="0"/>
              <a:t>’) || ‘?cat=’ || </a:t>
            </a:r>
            <a:r>
              <a:rPr lang="en-US" altLang="ko-KR" sz="1100" b="1" dirty="0" err="1"/>
              <a:t>b.category_id</a:t>
            </a:r>
            <a:r>
              <a:rPr lang="en-US" altLang="ko-KR" sz="1100" b="1" dirty="0"/>
              <a:t> || ‘?id=’ || </a:t>
            </a:r>
            <a:r>
              <a:rPr lang="en-US" altLang="ko-KR" sz="1100" b="1" dirty="0" err="1"/>
              <a:t>a.doc_id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url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FROM news a, cat b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WHERE </a:t>
            </a:r>
            <a:r>
              <a:rPr lang="en-US" altLang="ko-KR" sz="1100" b="1" dirty="0" err="1"/>
              <a:t>a.category_id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b.category_id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AND </a:t>
            </a:r>
            <a:r>
              <a:rPr lang="en-US" altLang="ko-KR" sz="1100" b="1" dirty="0" err="1"/>
              <a:t>a.use_flag</a:t>
            </a:r>
            <a:r>
              <a:rPr lang="en-US" altLang="ko-KR" sz="1100" b="1" dirty="0"/>
              <a:t> = ‘Y’ AND </a:t>
            </a:r>
            <a:r>
              <a:rPr lang="en-US" altLang="ko-KR" sz="1100" b="1" dirty="0" err="1"/>
              <a:t>b.use_flag</a:t>
            </a:r>
            <a:r>
              <a:rPr lang="en-US" altLang="ko-KR" sz="1100" b="1" dirty="0"/>
              <a:t> = ‘Y’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AND </a:t>
            </a:r>
            <a:r>
              <a:rPr lang="en-US" altLang="ko-KR" sz="1100" b="1" dirty="0" err="1"/>
              <a:t>b.type</a:t>
            </a:r>
            <a:r>
              <a:rPr lang="en-US" altLang="ko-KR" sz="1100" b="1" dirty="0"/>
              <a:t> IN (‘D’, ‘F’)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 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-- INCREMENTAL_SQL_QUERY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SELECT </a:t>
            </a:r>
            <a:r>
              <a:rPr lang="en-US" altLang="ko-KR" sz="1100" b="1" dirty="0" err="1"/>
              <a:t>a.doc_id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doc_id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a.title</a:t>
            </a:r>
            <a:r>
              <a:rPr lang="en-US" altLang="ko-KR" sz="1100" b="1" dirty="0"/>
              <a:t> title,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 err="1"/>
              <a:t>a.content</a:t>
            </a:r>
            <a:r>
              <a:rPr lang="en-US" altLang="ko-KR" sz="1100" b="1" dirty="0"/>
              <a:t> content, b.name name,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DECODE(</a:t>
            </a:r>
            <a:r>
              <a:rPr lang="en-US" altLang="ko-KR" sz="1100" b="1" dirty="0" err="1"/>
              <a:t>b.type</a:t>
            </a:r>
            <a:r>
              <a:rPr lang="en-US" altLang="ko-KR" sz="1100" b="1" dirty="0"/>
              <a:t>, ‘D’, ‘/</a:t>
            </a:r>
            <a:r>
              <a:rPr lang="en-US" altLang="ko-KR" sz="1100" b="1" dirty="0" err="1"/>
              <a:t>news.jsp</a:t>
            </a:r>
            <a:r>
              <a:rPr lang="en-US" altLang="ko-KR" sz="1100" b="1" dirty="0"/>
              <a:t>’, ‘/</a:t>
            </a:r>
            <a:r>
              <a:rPr lang="en-US" altLang="ko-KR" sz="1100" b="1" dirty="0" err="1"/>
              <a:t>foreign.jsp</a:t>
            </a:r>
            <a:r>
              <a:rPr lang="en-US" altLang="ko-KR" sz="1100" b="1" dirty="0"/>
              <a:t>’) || ‘?cat=’ || </a:t>
            </a:r>
            <a:r>
              <a:rPr lang="en-US" altLang="ko-KR" sz="1100" b="1" dirty="0" err="1"/>
              <a:t>b.category_id</a:t>
            </a:r>
            <a:r>
              <a:rPr lang="en-US" altLang="ko-KR" sz="1100" b="1" dirty="0"/>
              <a:t> || ‘?id=’ || </a:t>
            </a:r>
            <a:r>
              <a:rPr lang="en-US" altLang="ko-KR" sz="1100" b="1" dirty="0" err="1"/>
              <a:t>a.doc_id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url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FROM news a, cat b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WHERE </a:t>
            </a:r>
            <a:r>
              <a:rPr lang="en-US" altLang="ko-KR" sz="1100" b="1" dirty="0" err="1"/>
              <a:t>a.category_id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b.category_id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AND </a:t>
            </a:r>
            <a:r>
              <a:rPr lang="en-US" altLang="ko-KR" sz="1100" b="1" dirty="0" err="1"/>
              <a:t>a.use_flag</a:t>
            </a:r>
            <a:r>
              <a:rPr lang="en-US" altLang="ko-KR" sz="1100" b="1" dirty="0"/>
              <a:t> = ‘Y’ AND </a:t>
            </a:r>
            <a:r>
              <a:rPr lang="en-US" altLang="ko-KR" sz="1100" b="1" dirty="0" err="1"/>
              <a:t>b.use_flag</a:t>
            </a:r>
            <a:r>
              <a:rPr lang="en-US" altLang="ko-KR" sz="1100" b="1" dirty="0"/>
              <a:t> = ‘Y’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AND </a:t>
            </a:r>
            <a:r>
              <a:rPr lang="en-US" altLang="ko-KR" sz="1100" b="1" dirty="0" err="1"/>
              <a:t>b.type</a:t>
            </a:r>
            <a:r>
              <a:rPr lang="en-US" altLang="ko-KR" sz="1100" b="1" dirty="0"/>
              <a:t> IN (‘D’, ‘F’)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AND </a:t>
            </a:r>
            <a:r>
              <a:rPr lang="en-US" altLang="ko-KR" sz="1100" b="1" dirty="0" err="1"/>
              <a:t>a.doc_id</a:t>
            </a:r>
            <a:r>
              <a:rPr lang="en-US" altLang="ko-KR" sz="1100" b="1" dirty="0"/>
              <a:t> IN (SELECT id FROM </a:t>
            </a:r>
            <a:r>
              <a:rPr lang="en-US" altLang="ko-KR" sz="1100" b="1" dirty="0" err="1"/>
              <a:t>upd_tab</a:t>
            </a:r>
            <a:r>
              <a:rPr lang="en-US" altLang="ko-KR" sz="1100" b="1" dirty="0"/>
              <a:t>)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 </a:t>
            </a:r>
            <a:endParaRPr lang="ko-KR" altLang="ko-KR" sz="1100" b="1" dirty="0"/>
          </a:p>
          <a:p>
            <a:pPr marL="0" indent="0">
              <a:buNone/>
            </a:pPr>
            <a:endParaRPr lang="en-US" altLang="ko-KR" sz="1100" b="1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229888" y="1279192"/>
            <a:ext cx="4126039" cy="5332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-- SELECT_UPDATE_QUERY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SELECT id FROM </a:t>
            </a:r>
            <a:r>
              <a:rPr lang="en-US" altLang="ko-KR" sz="1100" b="1" dirty="0" err="1" smtClean="0"/>
              <a:t>upd_tab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 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-- INSERT_UPDATE_QUERY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INSERT INTO </a:t>
            </a:r>
            <a:r>
              <a:rPr lang="en-US" altLang="ko-KR" sz="1100" b="1" dirty="0" err="1" smtClean="0"/>
              <a:t>upd_tab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(SELECT </a:t>
            </a:r>
            <a:r>
              <a:rPr lang="en-US" altLang="ko-KR" sz="1100" b="1" dirty="0" err="1" smtClean="0"/>
              <a:t>doc_id</a:t>
            </a:r>
            <a:r>
              <a:rPr lang="en-US" altLang="ko-KR" sz="1100" b="1" dirty="0" smtClean="0"/>
              <a:t> FROM news WHERE </a:t>
            </a:r>
            <a:r>
              <a:rPr lang="en-US" altLang="ko-KR" sz="1100" b="1" dirty="0" err="1" smtClean="0"/>
              <a:t>update_tm</a:t>
            </a:r>
            <a:r>
              <a:rPr lang="en-US" altLang="ko-KR" sz="1100" b="1" dirty="0" smtClean="0"/>
              <a:t> + 0.1 &gt; </a:t>
            </a:r>
            <a:r>
              <a:rPr lang="en-US" altLang="ko-KR" sz="1100" b="1" dirty="0" err="1" smtClean="0"/>
              <a:t>sysdate</a:t>
            </a:r>
            <a:r>
              <a:rPr lang="en-US" altLang="ko-KR" sz="1100" b="1" dirty="0" smtClean="0"/>
              <a:t>)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UNION ALL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(SELECT </a:t>
            </a:r>
            <a:r>
              <a:rPr lang="en-US" altLang="ko-KR" sz="1100" b="1" dirty="0" err="1" smtClean="0"/>
              <a:t>a.doc_id</a:t>
            </a:r>
            <a:r>
              <a:rPr lang="en-US" altLang="ko-KR" sz="1100" b="1" dirty="0" smtClean="0"/>
              <a:t> FROM news a cat b WHERE </a:t>
            </a:r>
            <a:r>
              <a:rPr lang="en-US" altLang="ko-KR" sz="1100" b="1" dirty="0" err="1" smtClean="0"/>
              <a:t>a.category_id</a:t>
            </a:r>
            <a:r>
              <a:rPr lang="en-US" altLang="ko-KR" sz="1100" b="1" dirty="0" smtClean="0"/>
              <a:t> = </a:t>
            </a:r>
            <a:r>
              <a:rPr lang="en-US" altLang="ko-KR" sz="1100" b="1" dirty="0" err="1" smtClean="0"/>
              <a:t>b.category_id</a:t>
            </a:r>
            <a:r>
              <a:rPr lang="en-US" altLang="ko-KR" sz="1100" b="1" dirty="0" smtClean="0"/>
              <a:t> AND </a:t>
            </a:r>
            <a:r>
              <a:rPr lang="en-US" altLang="ko-KR" sz="1100" b="1" dirty="0" err="1" smtClean="0"/>
              <a:t>b.update_tm</a:t>
            </a:r>
            <a:r>
              <a:rPr lang="en-US" altLang="ko-KR" sz="1100" b="1" dirty="0" smtClean="0"/>
              <a:t> + 0.1 &gt; </a:t>
            </a:r>
            <a:r>
              <a:rPr lang="en-US" altLang="ko-KR" sz="1100" b="1" dirty="0" err="1" smtClean="0"/>
              <a:t>sysdate</a:t>
            </a:r>
            <a:r>
              <a:rPr lang="en-US" altLang="ko-KR" sz="1100" b="1" dirty="0" smtClean="0"/>
              <a:t>)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 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-- CLEAN_UPDATE_QUERY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DELETE FROM </a:t>
            </a:r>
            <a:r>
              <a:rPr lang="en-US" altLang="ko-KR" sz="1100" b="1" dirty="0" err="1" smtClean="0"/>
              <a:t>upd_tab</a:t>
            </a:r>
            <a:endParaRPr lang="ko-KR" altLang="ko-KR" sz="1100" b="1" dirty="0" smtClean="0"/>
          </a:p>
          <a:p>
            <a:pPr marL="0" indent="0">
              <a:buFont typeface="Wingdings 3" charset="2"/>
              <a:buNone/>
            </a:pPr>
            <a:endParaRPr lang="en-US" altLang="ko-KR" sz="1100" b="1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26025" y="1282035"/>
            <a:ext cx="1188912" cy="82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예제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070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.bat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4"/>
            <a:ext cx="10141137" cy="53320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3400" b="1" dirty="0" smtClean="0"/>
              <a:t>.bat </a:t>
            </a:r>
            <a:r>
              <a:rPr lang="ko-KR" altLang="en-US" sz="3400" b="1" dirty="0" smtClean="0"/>
              <a:t>파일</a:t>
            </a:r>
            <a:endParaRPr lang="en-US" altLang="ko-KR" sz="3400" b="1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ko-KR" dirty="0" smtClean="0"/>
              <a:t>다음과 같은 방법으로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DBWatcher</a:t>
            </a:r>
            <a:r>
              <a:rPr lang="ko-KR" altLang="ko-KR" dirty="0" smtClean="0"/>
              <a:t>를 실행한다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rgbClr val="FF0000"/>
                </a:solidFill>
              </a:rPr>
              <a:t>java </a:t>
            </a:r>
            <a:r>
              <a:rPr lang="en-US" altLang="ko-KR" sz="2800" b="1" dirty="0">
                <a:solidFill>
                  <a:srgbClr val="FF0000"/>
                </a:solidFill>
              </a:rPr>
              <a:t>–</a:t>
            </a:r>
            <a:r>
              <a:rPr lang="en-US" altLang="ko-KR" sz="2800" b="1" dirty="0" err="1">
                <a:solidFill>
                  <a:srgbClr val="FF0000"/>
                </a:solidFill>
              </a:rPr>
              <a:t>cp</a:t>
            </a:r>
            <a:r>
              <a:rPr lang="en-US" altLang="ko-KR" sz="2800" b="1" dirty="0">
                <a:solidFill>
                  <a:srgbClr val="FF0000"/>
                </a:solidFill>
              </a:rPr>
              <a:t> [</a:t>
            </a:r>
            <a:r>
              <a:rPr lang="en-US" altLang="ko-KR" sz="2800" b="1" dirty="0" err="1">
                <a:solidFill>
                  <a:srgbClr val="FF0000"/>
                </a:solidFill>
              </a:rPr>
              <a:t>classpath</a:t>
            </a:r>
            <a:r>
              <a:rPr lang="en-US" altLang="ko-KR" sz="2800" b="1" dirty="0">
                <a:solidFill>
                  <a:srgbClr val="FF0000"/>
                </a:solidFill>
              </a:rPr>
              <a:t>] </a:t>
            </a:r>
            <a:r>
              <a:rPr lang="en-US" altLang="ko-KR" sz="2800" b="1" dirty="0" err="1">
                <a:solidFill>
                  <a:srgbClr val="FF0000"/>
                </a:solidFill>
              </a:rPr>
              <a:t>DBWatcher</a:t>
            </a:r>
            <a:r>
              <a:rPr lang="en-US" altLang="ko-KR" sz="2800" b="1" dirty="0">
                <a:solidFill>
                  <a:srgbClr val="FF0000"/>
                </a:solidFill>
              </a:rPr>
              <a:t> [-t n] [--port n] [-p directory-prefix] [-a filename] [-r file] [-</a:t>
            </a:r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r>
              <a:rPr lang="en-US" altLang="ko-KR" sz="2800" b="1" dirty="0">
                <a:solidFill>
                  <a:srgbClr val="FF0000"/>
                </a:solidFill>
              </a:rPr>
              <a:t>] [.</a:t>
            </a:r>
            <a:r>
              <a:rPr lang="en-US" altLang="ko-KR" sz="2800" b="1" dirty="0" err="1">
                <a:solidFill>
                  <a:srgbClr val="FF0000"/>
                </a:solidFill>
              </a:rPr>
              <a:t>ini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…]</a:t>
            </a:r>
            <a:endParaRPr lang="ko-KR" altLang="ko-KR" sz="2800" b="1" dirty="0"/>
          </a:p>
          <a:p>
            <a:pPr marL="0" indent="0">
              <a:buNone/>
            </a:pPr>
            <a:r>
              <a:rPr lang="en-US" altLang="ko-KR" dirty="0" smtClean="0"/>
              <a:t>3.0 </a:t>
            </a:r>
            <a:r>
              <a:rPr lang="ko-KR" altLang="ko-KR" dirty="0"/>
              <a:t>버전부터는 </a:t>
            </a:r>
            <a:r>
              <a:rPr lang="en-US" altLang="ko-KR" dirty="0"/>
              <a:t>named package</a:t>
            </a:r>
            <a:r>
              <a:rPr lang="ko-KR" altLang="ko-KR" dirty="0"/>
              <a:t>를 사용함에 따라 다음과 같은 방법으로도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ko-KR" altLang="ko-KR" dirty="0"/>
              <a:t>를 실행할 </a:t>
            </a:r>
            <a:r>
              <a:rPr lang="ko-KR" altLang="ko-KR" dirty="0" smtClean="0"/>
              <a:t>수 </a:t>
            </a:r>
            <a:r>
              <a:rPr lang="ko-KR" altLang="ko-KR" dirty="0"/>
              <a:t>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z="2800" b="1" dirty="0">
                <a:solidFill>
                  <a:srgbClr val="FF0000"/>
                </a:solidFill>
              </a:rPr>
              <a:t>java –</a:t>
            </a:r>
            <a:r>
              <a:rPr lang="en-US" altLang="ko-KR" sz="2800" b="1" dirty="0" err="1">
                <a:solidFill>
                  <a:srgbClr val="FF0000"/>
                </a:solidFill>
              </a:rPr>
              <a:t>cp</a:t>
            </a:r>
            <a:r>
              <a:rPr lang="en-US" altLang="ko-KR" sz="2800" b="1" dirty="0">
                <a:solidFill>
                  <a:srgbClr val="FF0000"/>
                </a:solidFill>
              </a:rPr>
              <a:t> [</a:t>
            </a:r>
            <a:r>
              <a:rPr lang="en-US" altLang="ko-KR" sz="2800" b="1" dirty="0" err="1">
                <a:solidFill>
                  <a:srgbClr val="FF0000"/>
                </a:solidFill>
              </a:rPr>
              <a:t>classpath</a:t>
            </a:r>
            <a:r>
              <a:rPr lang="en-US" altLang="ko-KR" sz="2800" b="1" dirty="0">
                <a:solidFill>
                  <a:srgbClr val="FF0000"/>
                </a:solidFill>
              </a:rPr>
              <a:t>] </a:t>
            </a:r>
            <a:r>
              <a:rPr lang="en-US" altLang="ko-KR" sz="2800" b="1" dirty="0" err="1">
                <a:solidFill>
                  <a:srgbClr val="FF0000"/>
                </a:solidFill>
              </a:rPr>
              <a:t>com.diquest.dbwatcher.DbWatcher</a:t>
            </a:r>
            <a:r>
              <a:rPr lang="en-US" altLang="ko-KR" sz="2800" b="1" dirty="0">
                <a:solidFill>
                  <a:srgbClr val="FF0000"/>
                </a:solidFill>
              </a:rPr>
              <a:t> [-t n] [--port n] [-p directory-prefix] [-r file] [-a filename] [-</a:t>
            </a:r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r>
              <a:rPr lang="en-US" altLang="ko-KR" sz="2800" b="1" dirty="0">
                <a:solidFill>
                  <a:srgbClr val="FF0000"/>
                </a:solidFill>
              </a:rPr>
              <a:t>] [.</a:t>
            </a:r>
            <a:r>
              <a:rPr lang="en-US" altLang="ko-KR" sz="2800" b="1" dirty="0" err="1">
                <a:solidFill>
                  <a:srgbClr val="FF0000"/>
                </a:solidFill>
              </a:rPr>
              <a:t>ini</a:t>
            </a:r>
            <a:r>
              <a:rPr lang="en-US" altLang="ko-KR" sz="2800" b="1" dirty="0">
                <a:solidFill>
                  <a:srgbClr val="FF0000"/>
                </a:solidFill>
              </a:rPr>
              <a:t> …]</a:t>
            </a:r>
            <a:endParaRPr lang="ko-KR" altLang="ko-K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800" b="1" dirty="0"/>
              <a:t> </a:t>
            </a:r>
            <a:r>
              <a:rPr lang="en-US" altLang="ko-KR" sz="2800" dirty="0" err="1" smtClean="0"/>
              <a:t>DBWatcher</a:t>
            </a:r>
            <a:r>
              <a:rPr lang="ko-KR" altLang="ko-KR" sz="2800" dirty="0"/>
              <a:t>는 다음과 같은</a:t>
            </a:r>
            <a:r>
              <a:rPr lang="en-US" altLang="ko-KR" sz="2800" dirty="0"/>
              <a:t> package</a:t>
            </a:r>
            <a:r>
              <a:rPr lang="ko-KR" altLang="ko-KR" sz="2800" dirty="0"/>
              <a:t>를 사용한다</a:t>
            </a:r>
            <a:r>
              <a:rPr lang="en-US" altLang="ko-KR" sz="2800" dirty="0" smtClean="0"/>
              <a:t>.</a:t>
            </a:r>
            <a:endParaRPr lang="ko-KR" altLang="ko-KR" sz="2800" dirty="0" smtClean="0"/>
          </a:p>
          <a:p>
            <a:pPr lvl="0"/>
            <a:r>
              <a:rPr lang="en-US" altLang="ko-KR" sz="2800" b="1" dirty="0" smtClean="0"/>
              <a:t>DBWatcher.jar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DBWatcher</a:t>
            </a:r>
            <a:r>
              <a:rPr lang="ko-KR" altLang="ko-KR" sz="2800" dirty="0"/>
              <a:t>가 들어 있는</a:t>
            </a:r>
            <a:r>
              <a:rPr lang="en-US" altLang="ko-KR" sz="2800" dirty="0"/>
              <a:t> main package</a:t>
            </a:r>
            <a:endParaRPr lang="ko-KR" altLang="ko-KR" sz="2800" dirty="0"/>
          </a:p>
          <a:p>
            <a:pPr lvl="0"/>
            <a:r>
              <a:rPr lang="en-US" altLang="ko-KR" sz="2800" b="1" dirty="0" smtClean="0"/>
              <a:t>activation.jar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: mailer</a:t>
            </a:r>
            <a:r>
              <a:rPr lang="ko-KR" altLang="ko-KR" sz="2800" dirty="0"/>
              <a:t>를 사용하기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mail.jar</a:t>
            </a:r>
            <a:r>
              <a:rPr lang="en-US" altLang="ko-KR" sz="2800" dirty="0"/>
              <a:t> : SMTP mailing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oracle.zip</a:t>
            </a:r>
            <a:r>
              <a:rPr lang="en-US" altLang="ko-KR" sz="2800" dirty="0"/>
              <a:t> : Oracle DB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sql_server.jar</a:t>
            </a:r>
            <a:r>
              <a:rPr lang="en-US" altLang="ko-KR" sz="2800" dirty="0"/>
              <a:t>: MS SQL-Server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sqljdbc.jar</a:t>
            </a:r>
            <a:r>
              <a:rPr lang="en-US" altLang="ko-KR" sz="2800" dirty="0"/>
              <a:t>: SQL-Server 2005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jtds.jar</a:t>
            </a:r>
            <a:r>
              <a:rPr lang="en-US" altLang="ko-KR" sz="2800" dirty="0"/>
              <a:t>: SQL-Server </a:t>
            </a:r>
            <a:r>
              <a:rPr lang="ko-KR" altLang="ko-KR" sz="2800" dirty="0"/>
              <a:t>접속을 위한 </a:t>
            </a:r>
            <a:r>
              <a:rPr lang="en-US" altLang="ko-KR" sz="2800" dirty="0"/>
              <a:t>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db2java.zip</a:t>
            </a:r>
            <a:r>
              <a:rPr lang="en-US" altLang="ko-KR" sz="2800" dirty="0"/>
              <a:t>: DB2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db2jcc.jar</a:t>
            </a:r>
            <a:r>
              <a:rPr lang="en-US" altLang="ko-KR" sz="2800" dirty="0"/>
              <a:t>: DB2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informix.jar</a:t>
            </a:r>
            <a:r>
              <a:rPr lang="en-US" altLang="ko-KR" sz="2800" dirty="0"/>
              <a:t> : Informix Database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sybase.jar : </a:t>
            </a:r>
            <a:r>
              <a:rPr lang="en-US" altLang="ko-KR" sz="2800" dirty="0" err="1"/>
              <a:t>SyBase</a:t>
            </a:r>
            <a:r>
              <a:rPr lang="en-US" altLang="ko-KR" sz="2800" dirty="0"/>
              <a:t> DBMS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mysql.jar : </a:t>
            </a:r>
            <a:r>
              <a:rPr lang="en-US" altLang="ko-KR" sz="2800" dirty="0"/>
              <a:t>MySQL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as400.jar</a:t>
            </a:r>
            <a:r>
              <a:rPr lang="en-US" altLang="ko-KR" sz="2800" dirty="0"/>
              <a:t> : IBM AS/400</a:t>
            </a:r>
            <a:r>
              <a:rPr lang="ko-KR" altLang="ko-KR" sz="2800" dirty="0"/>
              <a:t>의</a:t>
            </a:r>
            <a:r>
              <a:rPr lang="en-US" altLang="ko-KR" sz="2800" dirty="0"/>
              <a:t> DB/2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unisql</a:t>
            </a:r>
            <a:r>
              <a:rPr lang="en-US" altLang="ko-KR" sz="2800" dirty="0"/>
              <a:t>.jar : </a:t>
            </a:r>
            <a:r>
              <a:rPr lang="en-US" altLang="ko-KR" sz="2800" dirty="0" err="1"/>
              <a:t>UniSQL</a:t>
            </a:r>
            <a:r>
              <a:rPr lang="en-US" altLang="ko-KR" sz="2800" dirty="0"/>
              <a:t>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cubrid_jdbc.jar: </a:t>
            </a:r>
            <a:r>
              <a:rPr lang="en-US" altLang="ko-KR" sz="2800" dirty="0"/>
              <a:t>CUBRID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package</a:t>
            </a:r>
            <a:endParaRPr lang="ko-KR" altLang="ko-KR" sz="2800" dirty="0"/>
          </a:p>
          <a:p>
            <a:pPr lvl="0"/>
            <a:r>
              <a:rPr lang="en-US" altLang="ko-KR" sz="2800" b="1" dirty="0"/>
              <a:t>postgres.jar: </a:t>
            </a:r>
            <a:r>
              <a:rPr lang="en-US" altLang="ko-KR" sz="2800" dirty="0"/>
              <a:t>PostgreSQL </a:t>
            </a:r>
            <a:r>
              <a:rPr lang="ko-KR" altLang="ko-KR" sz="2800" dirty="0"/>
              <a:t>접속을 위한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package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70" y="2647949"/>
            <a:ext cx="6539478" cy="39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DBExtension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950" y="1819942"/>
            <a:ext cx="3125914" cy="4715407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public </a:t>
            </a:r>
            <a:r>
              <a:rPr lang="en-US" altLang="ko-KR" b="1" dirty="0" err="1"/>
              <a:t>boolean</a:t>
            </a:r>
            <a:r>
              <a:rPr lang="en-US" altLang="ko-KR" b="1" dirty="0"/>
              <a:t> start(</a:t>
            </a:r>
            <a:r>
              <a:rPr lang="en-US" altLang="ko-KR" b="1" dirty="0" err="1"/>
              <a:t>DbBridge</a:t>
            </a:r>
            <a:r>
              <a:rPr lang="en-US" altLang="ko-KR" b="1" dirty="0"/>
              <a:t> bridge)</a:t>
            </a:r>
            <a:endParaRPr lang="ko-KR" altLang="ko-KR" b="1" dirty="0"/>
          </a:p>
          <a:p>
            <a:pPr lvl="1"/>
            <a:r>
              <a:rPr lang="en-US" altLang="ko-KR" b="1" dirty="0"/>
              <a:t>public </a:t>
            </a:r>
            <a:r>
              <a:rPr lang="en-US" altLang="ko-KR" b="1" dirty="0" err="1"/>
              <a:t>boolean</a:t>
            </a:r>
            <a:r>
              <a:rPr lang="en-US" altLang="ko-KR" b="1" dirty="0"/>
              <a:t> stop(</a:t>
            </a:r>
            <a:r>
              <a:rPr lang="en-US" altLang="ko-KR" b="1" dirty="0" err="1"/>
              <a:t>DbBridge</a:t>
            </a:r>
            <a:r>
              <a:rPr lang="en-US" altLang="ko-KR" b="1" dirty="0"/>
              <a:t> bridge)</a:t>
            </a:r>
            <a:endParaRPr lang="ko-KR" altLang="ko-KR" b="1" dirty="0"/>
          </a:p>
          <a:p>
            <a:pPr lvl="1"/>
            <a:r>
              <a:rPr lang="en-US" altLang="ko-KR" b="1" dirty="0" smtClean="0"/>
              <a:t>public String </a:t>
            </a:r>
            <a:r>
              <a:rPr lang="en-US" altLang="ko-KR" b="1" dirty="0" err="1" smtClean="0"/>
              <a:t>getID</a:t>
            </a:r>
            <a:r>
              <a:rPr lang="en-US" altLang="ko-KR" b="1" dirty="0" smtClean="0"/>
              <a:t>(Map item)</a:t>
            </a:r>
            <a:endParaRPr lang="ko-KR" altLang="ko-KR" b="1" dirty="0" smtClean="0"/>
          </a:p>
          <a:p>
            <a:pPr lvl="1"/>
            <a:r>
              <a:rPr lang="en-US" altLang="ko-KR" b="1" dirty="0" smtClean="0"/>
              <a:t>public </a:t>
            </a:r>
            <a:r>
              <a:rPr lang="en-US" altLang="ko-KR" b="1" dirty="0"/>
              <a:t>String </a:t>
            </a:r>
            <a:r>
              <a:rPr lang="en-US" altLang="ko-KR" b="1" dirty="0" err="1"/>
              <a:t>getUpdateID</a:t>
            </a:r>
            <a:r>
              <a:rPr lang="en-US" altLang="ko-KR" b="1" dirty="0"/>
              <a:t>(Map item)</a:t>
            </a:r>
            <a:endParaRPr lang="ko-KR" altLang="ko-KR" b="1" dirty="0"/>
          </a:p>
          <a:p>
            <a:pPr lvl="1"/>
            <a:r>
              <a:rPr lang="en-US" altLang="ko-KR" b="1" dirty="0"/>
              <a:t>public Boolean </a:t>
            </a:r>
            <a:r>
              <a:rPr lang="en-US" altLang="ko-KR" b="1" dirty="0" err="1"/>
              <a:t>validData</a:t>
            </a:r>
            <a:r>
              <a:rPr lang="en-US" altLang="ko-KR" b="1" dirty="0"/>
              <a:t>(Map item)</a:t>
            </a:r>
            <a:endParaRPr lang="ko-KR" altLang="ko-KR" b="1" dirty="0"/>
          </a:p>
          <a:p>
            <a:pPr lvl="1"/>
            <a:r>
              <a:rPr lang="en-US" altLang="ko-KR" b="1" dirty="0"/>
              <a:t>public String </a:t>
            </a:r>
            <a:r>
              <a:rPr lang="en-US" altLang="ko-KR" b="1" dirty="0" err="1"/>
              <a:t>getColumn</a:t>
            </a:r>
            <a:r>
              <a:rPr lang="en-US" altLang="ko-KR" b="1" dirty="0"/>
              <a:t>(String column, Map item</a:t>
            </a:r>
            <a:r>
              <a:rPr lang="en-US" altLang="ko-KR" b="1" dirty="0" smtClean="0"/>
              <a:t>)</a:t>
            </a:r>
            <a:endParaRPr lang="ko-KR" altLang="ko-KR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800475" y="1905334"/>
            <a:ext cx="7439026" cy="4709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-start()</a:t>
            </a:r>
          </a:p>
          <a:p>
            <a:pPr marL="0" indent="0">
              <a:buNone/>
            </a:pPr>
            <a:r>
              <a:rPr lang="en-US" altLang="ko-KR" dirty="0"/>
              <a:t>start() </a:t>
            </a:r>
            <a:r>
              <a:rPr lang="ko-KR" altLang="en-US" dirty="0"/>
              <a:t>함수는 </a:t>
            </a:r>
            <a:r>
              <a:rPr lang="en-US" altLang="ko-KR" dirty="0" err="1"/>
              <a:t>DbExtension</a:t>
            </a:r>
            <a:r>
              <a:rPr lang="ko-KR" altLang="en-US" dirty="0"/>
              <a:t>을 시작할 때 단 한 번 호출된다</a:t>
            </a:r>
            <a:r>
              <a:rPr lang="en-US" altLang="ko-KR" dirty="0"/>
              <a:t>. start() </a:t>
            </a:r>
            <a:r>
              <a:rPr lang="ko-KR" altLang="en-US" dirty="0"/>
              <a:t>함수는 </a:t>
            </a:r>
            <a:r>
              <a:rPr lang="en-US" altLang="ko-KR" dirty="0" err="1"/>
              <a:t>DbExtension</a:t>
            </a:r>
            <a:r>
              <a:rPr lang="ko-KR" altLang="en-US" dirty="0"/>
              <a:t>이 작업을 위해 필요로 하는 </a:t>
            </a:r>
            <a:r>
              <a:rPr lang="en-US" altLang="ko-KR" dirty="0"/>
              <a:t>SQL-connection </a:t>
            </a:r>
            <a:r>
              <a:rPr lang="ko-KR" altLang="en-US" dirty="0"/>
              <a:t>및 변수들을 초기화시키게 된다</a:t>
            </a:r>
            <a:r>
              <a:rPr lang="en-US" altLang="ko-KR" dirty="0"/>
              <a:t>. Argument</a:t>
            </a:r>
            <a:r>
              <a:rPr lang="ko-KR" altLang="en-US" dirty="0"/>
              <a:t>로 넘겨 받는 </a:t>
            </a:r>
            <a:r>
              <a:rPr lang="en-US" altLang="ko-KR" dirty="0" err="1"/>
              <a:t>DbBridge</a:t>
            </a:r>
            <a:r>
              <a:rPr lang="en-US" altLang="ko-KR" dirty="0"/>
              <a:t> object</a:t>
            </a:r>
            <a:r>
              <a:rPr lang="ko-KR" altLang="en-US" dirty="0"/>
              <a:t>는 </a:t>
            </a:r>
            <a:r>
              <a:rPr lang="en-US" altLang="ko-KR" dirty="0" err="1"/>
              <a:t>getConnection</a:t>
            </a:r>
            <a:r>
              <a:rPr lang="en-US" altLang="ko-KR" dirty="0"/>
              <a:t>() </a:t>
            </a:r>
            <a:r>
              <a:rPr lang="ko-KR" altLang="en-US" dirty="0"/>
              <a:t>함수를 제공하는데</a:t>
            </a:r>
            <a:r>
              <a:rPr lang="en-US" altLang="ko-KR" dirty="0"/>
              <a:t>, </a:t>
            </a:r>
            <a:r>
              <a:rPr lang="ko-KR" altLang="en-US" dirty="0"/>
              <a:t>이 함수를 이용하면 새로운 </a:t>
            </a:r>
            <a:r>
              <a:rPr lang="en-US" altLang="ko-KR" dirty="0"/>
              <a:t>SQL-connection</a:t>
            </a:r>
            <a:r>
              <a:rPr lang="ko-KR" altLang="en-US" dirty="0"/>
              <a:t>을 열 수 있다</a:t>
            </a:r>
            <a:r>
              <a:rPr lang="en-US" altLang="ko-KR" dirty="0"/>
              <a:t>. </a:t>
            </a:r>
            <a:r>
              <a:rPr lang="en-US" altLang="ko-KR" dirty="0" err="1"/>
              <a:t>getConnection</a:t>
            </a:r>
            <a:r>
              <a:rPr lang="en-US" altLang="ko-KR" dirty="0"/>
              <a:t>() </a:t>
            </a:r>
            <a:r>
              <a:rPr lang="ko-KR" altLang="en-US" dirty="0"/>
              <a:t>함수를 이용해서 유저 프로그램은 문서 수집에 필요한 새로운 </a:t>
            </a:r>
            <a:r>
              <a:rPr lang="en-US" altLang="ko-KR" dirty="0"/>
              <a:t>SQL query</a:t>
            </a:r>
            <a:r>
              <a:rPr lang="ko-KR" altLang="en-US" dirty="0"/>
              <a:t>를 수행할 수 있게 된다</a:t>
            </a:r>
            <a:r>
              <a:rPr lang="en-US" altLang="ko-KR" dirty="0"/>
              <a:t>. </a:t>
            </a:r>
            <a:r>
              <a:rPr lang="en-US" altLang="ko-KR" dirty="0" err="1"/>
              <a:t>getConnection</a:t>
            </a:r>
            <a:r>
              <a:rPr lang="en-US" altLang="ko-KR" dirty="0"/>
              <a:t>() </a:t>
            </a:r>
            <a:r>
              <a:rPr lang="ko-KR" altLang="en-US" dirty="0"/>
              <a:t>함수에 의해서 </a:t>
            </a:r>
            <a:r>
              <a:rPr lang="en-US" altLang="ko-KR" dirty="0"/>
              <a:t>return</a:t>
            </a:r>
            <a:r>
              <a:rPr lang="ko-KR" altLang="en-US" dirty="0"/>
              <a:t>된 </a:t>
            </a:r>
            <a:r>
              <a:rPr lang="en-US" altLang="ko-KR" dirty="0"/>
              <a:t>Connection object</a:t>
            </a:r>
            <a:r>
              <a:rPr lang="ko-KR" altLang="en-US" dirty="0"/>
              <a:t>는 일반 </a:t>
            </a:r>
            <a:r>
              <a:rPr lang="en-US" altLang="ko-KR" dirty="0"/>
              <a:t>JDBC</a:t>
            </a:r>
            <a:r>
              <a:rPr lang="ko-KR" altLang="en-US" dirty="0"/>
              <a:t>를 이용한 </a:t>
            </a:r>
            <a:r>
              <a:rPr lang="en-US" altLang="ko-KR" dirty="0"/>
              <a:t>DB </a:t>
            </a:r>
            <a:r>
              <a:rPr lang="ko-KR" altLang="en-US" dirty="0"/>
              <a:t>접속과 같은 방법으로 사용될 수 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DbBridge</a:t>
            </a:r>
            <a:r>
              <a:rPr lang="ko-KR" altLang="en-US" dirty="0"/>
              <a:t>는 </a:t>
            </a:r>
            <a:r>
              <a:rPr lang="en-US" altLang="ko-KR" dirty="0" err="1"/>
              <a:t>getPrefix</a:t>
            </a:r>
            <a:r>
              <a:rPr lang="en-US" altLang="ko-KR" dirty="0"/>
              <a:t>() </a:t>
            </a:r>
            <a:r>
              <a:rPr lang="ko-KR" altLang="en-US" dirty="0"/>
              <a:t>함수를 제공하는데</a:t>
            </a:r>
            <a:r>
              <a:rPr lang="en-US" altLang="ko-KR" dirty="0"/>
              <a:t>, </a:t>
            </a:r>
            <a:r>
              <a:rPr lang="ko-KR" altLang="en-US" dirty="0"/>
              <a:t>이 함수를 통해서 </a:t>
            </a:r>
            <a:r>
              <a:rPr lang="en-US" altLang="ko-KR" dirty="0" err="1"/>
              <a:t>DbExtension</a:t>
            </a:r>
            <a:r>
              <a:rPr lang="ko-KR" altLang="en-US" dirty="0"/>
              <a:t>도 </a:t>
            </a:r>
            <a:r>
              <a:rPr lang="en-US" altLang="ko-KR" dirty="0" err="1"/>
              <a:t>DBWatcher</a:t>
            </a:r>
            <a:r>
              <a:rPr lang="en-US" altLang="ko-KR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[-p] </a:t>
            </a:r>
            <a:r>
              <a:rPr lang="ko-KR" altLang="en-US" dirty="0"/>
              <a:t>옵션으로 지정된 </a:t>
            </a:r>
            <a:r>
              <a:rPr lang="en-US" altLang="ko-KR" dirty="0"/>
              <a:t>Directory Prefix </a:t>
            </a:r>
            <a:r>
              <a:rPr lang="ko-KR" altLang="en-US" dirty="0"/>
              <a:t>정보를 사용할 수 있다</a:t>
            </a:r>
            <a:r>
              <a:rPr lang="en-US" altLang="ko-KR" dirty="0"/>
              <a:t>. start() </a:t>
            </a:r>
            <a:r>
              <a:rPr lang="ko-KR" altLang="en-US" dirty="0"/>
              <a:t>함수는 초기화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리턴하고</a:t>
            </a:r>
            <a:r>
              <a:rPr lang="en-US" altLang="ko-KR" dirty="0"/>
              <a:t>,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- stop()</a:t>
            </a:r>
          </a:p>
          <a:p>
            <a:pPr marL="0" indent="0">
              <a:buNone/>
            </a:pPr>
            <a:r>
              <a:rPr lang="en-US" altLang="ko-KR" dirty="0"/>
              <a:t>stop() </a:t>
            </a:r>
            <a:r>
              <a:rPr lang="ko-KR" altLang="en-US" dirty="0"/>
              <a:t>함수는 </a:t>
            </a:r>
            <a:r>
              <a:rPr lang="en-US" altLang="ko-KR" dirty="0" err="1"/>
              <a:t>DbExtension</a:t>
            </a:r>
            <a:r>
              <a:rPr lang="ko-KR" altLang="en-US" dirty="0"/>
              <a:t>이 종료될 때 단 한 번 호출된다</a:t>
            </a:r>
            <a:r>
              <a:rPr lang="en-US" altLang="ko-KR" dirty="0"/>
              <a:t>. stop() </a:t>
            </a:r>
            <a:r>
              <a:rPr lang="ko-KR" altLang="en-US" dirty="0"/>
              <a:t>함수는 작업을 위해 생성했던 모든 변수와 </a:t>
            </a:r>
            <a:r>
              <a:rPr lang="en-US" altLang="ko-KR" dirty="0"/>
              <a:t>Object</a:t>
            </a:r>
            <a:r>
              <a:rPr lang="ko-KR" altLang="en-US" dirty="0"/>
              <a:t>들을 닫아줘야 한다</a:t>
            </a:r>
            <a:r>
              <a:rPr lang="en-US" altLang="ko-KR" dirty="0"/>
              <a:t>. stop() </a:t>
            </a:r>
            <a:r>
              <a:rPr lang="ko-KR" altLang="en-US" dirty="0"/>
              <a:t>함수는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리턴하고</a:t>
            </a:r>
            <a:r>
              <a:rPr lang="en-US" altLang="ko-KR" dirty="0"/>
              <a:t>,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참고로 </a:t>
            </a:r>
            <a:r>
              <a:rPr lang="en-US" altLang="ko-KR" dirty="0" err="1"/>
              <a:t>DbBridge</a:t>
            </a:r>
            <a:r>
              <a:rPr lang="ko-KR" altLang="en-US" dirty="0"/>
              <a:t>에서 </a:t>
            </a:r>
            <a:r>
              <a:rPr lang="en-US" altLang="ko-KR" dirty="0" err="1"/>
              <a:t>getConnection</a:t>
            </a:r>
            <a:r>
              <a:rPr lang="ko-KR" altLang="en-US" dirty="0"/>
              <a:t>을 통하여 얻어온 </a:t>
            </a:r>
            <a:r>
              <a:rPr lang="en-US" altLang="ko-KR" dirty="0"/>
              <a:t>Connection</a:t>
            </a:r>
            <a:r>
              <a:rPr lang="ko-KR" altLang="en-US" dirty="0"/>
              <a:t>은 공유되고 있는 것이므로 임의로 </a:t>
            </a:r>
            <a:r>
              <a:rPr lang="en-US" altLang="ko-KR" dirty="0"/>
              <a:t>close</a:t>
            </a:r>
            <a:r>
              <a:rPr lang="ko-KR" altLang="en-US" dirty="0"/>
              <a:t>를 해서는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en-US" altLang="ko-KR" b="1" dirty="0" err="1"/>
              <a:t>getID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getID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DOC_ID </a:t>
            </a:r>
            <a:r>
              <a:rPr lang="ko-KR" altLang="en-US" dirty="0"/>
              <a:t>변수가 </a:t>
            </a:r>
            <a:r>
              <a:rPr lang="en-US" altLang="ko-KR" dirty="0"/>
              <a:t>$USE_CUSTOM$</a:t>
            </a:r>
            <a:r>
              <a:rPr lang="ko-KR" altLang="en-US" dirty="0"/>
              <a:t>으로 설정되어 있을 때 </a:t>
            </a:r>
            <a:r>
              <a:rPr lang="en-US" altLang="ko-KR" dirty="0" err="1"/>
              <a:t>DBWatcher</a:t>
            </a:r>
            <a:r>
              <a:rPr lang="ko-KR" altLang="en-US" dirty="0"/>
              <a:t>에 의해서 호출된다</a:t>
            </a:r>
            <a:r>
              <a:rPr lang="en-US" altLang="ko-KR" dirty="0"/>
              <a:t>. </a:t>
            </a:r>
            <a:r>
              <a:rPr lang="ko-KR" altLang="en-US" dirty="0"/>
              <a:t>이 함수의 변수인 </a:t>
            </a:r>
            <a:r>
              <a:rPr lang="en-US" altLang="ko-KR" dirty="0"/>
              <a:t>item</a:t>
            </a:r>
            <a:r>
              <a:rPr lang="ko-KR" altLang="en-US" dirty="0"/>
              <a:t>은 현재 작업중인 </a:t>
            </a:r>
            <a:r>
              <a:rPr lang="en-US" altLang="ko-KR" dirty="0"/>
              <a:t>record</a:t>
            </a:r>
            <a:r>
              <a:rPr lang="ko-KR" altLang="en-US" dirty="0"/>
              <a:t>의 </a:t>
            </a:r>
            <a:r>
              <a:rPr lang="en-US" altLang="ko-KR" dirty="0"/>
              <a:t>alias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key/value pair</a:t>
            </a:r>
            <a:r>
              <a:rPr lang="ko-KR" altLang="en-US" dirty="0"/>
              <a:t>로 지정된 </a:t>
            </a:r>
            <a:r>
              <a:rPr lang="en-US" altLang="ko-KR" dirty="0"/>
              <a:t>Map Object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getID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item</a:t>
            </a:r>
            <a:r>
              <a:rPr lang="ko-KR" altLang="en-US" dirty="0"/>
              <a:t>을 참조해서 적절한 문서의 </a:t>
            </a:r>
            <a:r>
              <a:rPr lang="en-US" altLang="ko-KR" dirty="0"/>
              <a:t>ID</a:t>
            </a:r>
            <a:r>
              <a:rPr lang="ko-KR" altLang="en-US" dirty="0"/>
              <a:t>를 생성해야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-  </a:t>
            </a:r>
            <a:r>
              <a:rPr lang="en-US" altLang="ko-KR" b="1" dirty="0" err="1"/>
              <a:t>getUpdateID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getUpdateID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CHANGE_DOC_ID </a:t>
            </a:r>
            <a:r>
              <a:rPr lang="ko-KR" altLang="en-US" dirty="0"/>
              <a:t>변수가 </a:t>
            </a:r>
            <a:r>
              <a:rPr lang="en-US" altLang="ko-KR" dirty="0"/>
              <a:t>$USE_CUSTOM$</a:t>
            </a:r>
            <a:r>
              <a:rPr lang="ko-KR" altLang="en-US" dirty="0"/>
              <a:t>으로 설정되어 있을 때 </a:t>
            </a:r>
            <a:r>
              <a:rPr lang="en-US" altLang="ko-KR" dirty="0" err="1"/>
              <a:t>DbWatcher</a:t>
            </a:r>
            <a:r>
              <a:rPr lang="ko-KR" altLang="en-US" dirty="0"/>
              <a:t>에 의해서 호출된다</a:t>
            </a:r>
            <a:r>
              <a:rPr lang="en-US" altLang="ko-KR" dirty="0"/>
              <a:t>. </a:t>
            </a:r>
            <a:r>
              <a:rPr lang="ko-KR" altLang="en-US" dirty="0"/>
              <a:t>이 함수의 변수인 </a:t>
            </a:r>
            <a:r>
              <a:rPr lang="en-US" altLang="ko-KR" dirty="0"/>
              <a:t>item</a:t>
            </a:r>
            <a:r>
              <a:rPr lang="ko-KR" altLang="en-US" dirty="0"/>
              <a:t>은 현재 작업중인 </a:t>
            </a:r>
            <a:r>
              <a:rPr lang="en-US" altLang="ko-KR" dirty="0"/>
              <a:t>record</a:t>
            </a:r>
            <a:r>
              <a:rPr lang="ko-KR" altLang="en-US" dirty="0"/>
              <a:t>의 </a:t>
            </a:r>
            <a:r>
              <a:rPr lang="en-US" altLang="ko-KR" dirty="0"/>
              <a:t>alias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key/value pair</a:t>
            </a:r>
            <a:r>
              <a:rPr lang="ko-KR" altLang="en-US" dirty="0"/>
              <a:t>로 지정된 </a:t>
            </a:r>
            <a:r>
              <a:rPr lang="en-US" altLang="ko-KR" dirty="0"/>
              <a:t>Map Object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getUpdateID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item</a:t>
            </a:r>
            <a:r>
              <a:rPr lang="ko-KR" altLang="en-US" dirty="0"/>
              <a:t>을 참조해서 적절한 문서의 </a:t>
            </a:r>
            <a:r>
              <a:rPr lang="en-US" altLang="ko-KR" dirty="0"/>
              <a:t>ID</a:t>
            </a:r>
            <a:r>
              <a:rPr lang="ko-KR" altLang="en-US" dirty="0"/>
              <a:t>를 생성해야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en-US" altLang="ko-KR" b="1" dirty="0" err="1"/>
              <a:t>validData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validData</a:t>
            </a:r>
            <a:r>
              <a:rPr lang="en-US" altLang="ko-KR" dirty="0"/>
              <a:t>() </a:t>
            </a:r>
            <a:r>
              <a:rPr lang="ko-KR" altLang="en-US" dirty="0"/>
              <a:t>함수는 현재 처리하고 있는 </a:t>
            </a:r>
            <a:r>
              <a:rPr lang="en-US" altLang="ko-KR" dirty="0"/>
              <a:t>record</a:t>
            </a:r>
            <a:r>
              <a:rPr lang="ko-KR" altLang="en-US" dirty="0"/>
              <a:t>가 정상적인지 체크한다</a:t>
            </a:r>
            <a:r>
              <a:rPr lang="en-US" altLang="ko-KR" dirty="0"/>
              <a:t>. </a:t>
            </a:r>
            <a:r>
              <a:rPr lang="en-US" altLang="ko-KR" dirty="0" err="1"/>
              <a:t>DBWatcher</a:t>
            </a:r>
            <a:r>
              <a:rPr lang="ko-KR" altLang="en-US" dirty="0"/>
              <a:t>는 처리하는 각 </a:t>
            </a:r>
            <a:r>
              <a:rPr lang="en-US" altLang="ko-KR" dirty="0"/>
              <a:t>DB record</a:t>
            </a:r>
            <a:r>
              <a:rPr lang="ko-KR" altLang="en-US" dirty="0"/>
              <a:t>마다 </a:t>
            </a:r>
            <a:r>
              <a:rPr lang="en-US" altLang="ko-KR" dirty="0"/>
              <a:t>item Object</a:t>
            </a:r>
            <a:r>
              <a:rPr lang="ko-KR" altLang="en-US" dirty="0"/>
              <a:t>에 </a:t>
            </a:r>
            <a:r>
              <a:rPr lang="en-US" altLang="ko-KR" dirty="0"/>
              <a:t>alias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key/value pair</a:t>
            </a:r>
            <a:r>
              <a:rPr lang="ko-KR" altLang="en-US" dirty="0"/>
              <a:t>로 </a:t>
            </a:r>
            <a:r>
              <a:rPr lang="en-US" altLang="ko-KR" dirty="0"/>
              <a:t>mapping</a:t>
            </a:r>
            <a:r>
              <a:rPr lang="ko-KR" altLang="en-US" dirty="0"/>
              <a:t>시킨 다음에 </a:t>
            </a:r>
            <a:r>
              <a:rPr lang="en-US" altLang="ko-KR" dirty="0" err="1"/>
              <a:t>validData</a:t>
            </a:r>
            <a:r>
              <a:rPr lang="en-US" altLang="ko-KR" dirty="0"/>
              <a:t>() </a:t>
            </a:r>
            <a:r>
              <a:rPr lang="ko-KR" altLang="en-US" dirty="0"/>
              <a:t>함수를 호출한다</a:t>
            </a:r>
            <a:r>
              <a:rPr lang="en-US" altLang="ko-KR" dirty="0"/>
              <a:t>. </a:t>
            </a:r>
            <a:r>
              <a:rPr lang="ko-KR" altLang="en-US" dirty="0"/>
              <a:t>이 함수는 </a:t>
            </a:r>
            <a:r>
              <a:rPr lang="en-US" altLang="ko-KR" dirty="0"/>
              <a:t>item Object</a:t>
            </a:r>
            <a:r>
              <a:rPr lang="ko-KR" altLang="en-US" dirty="0"/>
              <a:t>를 검토한 다음 정상적이면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비정상적이면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  <a:r>
              <a:rPr lang="en-US" altLang="ko-KR" dirty="0" err="1"/>
              <a:t>validData</a:t>
            </a:r>
            <a:r>
              <a:rPr lang="en-US" altLang="ko-KR" dirty="0"/>
              <a:t>() </a:t>
            </a:r>
            <a:r>
              <a:rPr lang="ko-KR" altLang="en-US" dirty="0"/>
              <a:t>함수가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리턴한</a:t>
            </a:r>
            <a:r>
              <a:rPr lang="ko-KR" altLang="en-US" dirty="0"/>
              <a:t> 경우에는 </a:t>
            </a:r>
            <a:r>
              <a:rPr lang="en-US" altLang="ko-KR" dirty="0" err="1"/>
              <a:t>DBWatcher</a:t>
            </a:r>
            <a:r>
              <a:rPr lang="ko-KR" altLang="en-US" dirty="0"/>
              <a:t>는 해당 </a:t>
            </a:r>
            <a:r>
              <a:rPr lang="en-US" altLang="ko-KR" dirty="0"/>
              <a:t>record</a:t>
            </a:r>
            <a:r>
              <a:rPr lang="ko-KR" altLang="en-US" dirty="0"/>
              <a:t>를 수집하지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en-US" altLang="ko-KR" b="1" dirty="0" err="1"/>
              <a:t>getColumn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getColumn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INDEX_DATA </a:t>
            </a:r>
            <a:r>
              <a:rPr lang="ko-KR" altLang="en-US" dirty="0"/>
              <a:t>변수에서 </a:t>
            </a:r>
            <a:r>
              <a:rPr lang="en-US" altLang="ko-KR" dirty="0" err="1"/>
              <a:t>DBExtension</a:t>
            </a:r>
            <a:r>
              <a:rPr lang="ko-KR" altLang="en-US" dirty="0"/>
              <a:t>이 처리하도록 지정한 </a:t>
            </a:r>
            <a:r>
              <a:rPr lang="en-US" altLang="ko-KR" dirty="0"/>
              <a:t>column</a:t>
            </a:r>
            <a:r>
              <a:rPr lang="ko-KR" altLang="en-US" dirty="0"/>
              <a:t>들에 대한 정보를 생성하기 위해 호출된다</a:t>
            </a:r>
            <a:r>
              <a:rPr lang="en-US" altLang="ko-KR" dirty="0"/>
              <a:t>. </a:t>
            </a:r>
            <a:r>
              <a:rPr lang="en-US" altLang="ko-KR" dirty="0" err="1"/>
              <a:t>getColumn</a:t>
            </a:r>
            <a:r>
              <a:rPr lang="en-US" altLang="ko-KR" dirty="0"/>
              <a:t>() </a:t>
            </a:r>
            <a:r>
              <a:rPr lang="ko-KR" altLang="en-US" dirty="0"/>
              <a:t>함수의 </a:t>
            </a:r>
            <a:r>
              <a:rPr lang="en-US" altLang="ko-KR" dirty="0"/>
              <a:t>column </a:t>
            </a:r>
            <a:r>
              <a:rPr lang="ko-KR" altLang="en-US" dirty="0"/>
              <a:t>인자는 요청하는 </a:t>
            </a:r>
            <a:r>
              <a:rPr lang="en-US" altLang="ko-KR" dirty="0"/>
              <a:t>column</a:t>
            </a:r>
            <a:r>
              <a:rPr lang="ko-KR" altLang="en-US" dirty="0"/>
              <a:t>의 명이고</a:t>
            </a:r>
            <a:r>
              <a:rPr lang="en-US" altLang="ko-KR" dirty="0"/>
              <a:t>, item </a:t>
            </a:r>
            <a:r>
              <a:rPr lang="ko-KR" altLang="en-US" dirty="0"/>
              <a:t>인자는 현재 처리하고 있는 </a:t>
            </a:r>
            <a:r>
              <a:rPr lang="en-US" altLang="ko-KR" dirty="0"/>
              <a:t>record</a:t>
            </a:r>
            <a:r>
              <a:rPr lang="ko-KR" altLang="en-US" dirty="0"/>
              <a:t>의 </a:t>
            </a:r>
            <a:r>
              <a:rPr lang="en-US" altLang="ko-KR" dirty="0"/>
              <a:t>alias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mapping</a:t>
            </a:r>
            <a:r>
              <a:rPr lang="ko-KR" altLang="en-US" dirty="0"/>
              <a:t>시켜 놓은 것이다</a:t>
            </a:r>
            <a:r>
              <a:rPr lang="en-US" altLang="ko-KR" dirty="0"/>
              <a:t>. </a:t>
            </a:r>
            <a:r>
              <a:rPr lang="en-US" altLang="ko-KR" b="1" dirty="0" err="1">
                <a:solidFill>
                  <a:srgbClr val="FF0000"/>
                </a:solidFill>
              </a:rPr>
              <a:t>getColumn</a:t>
            </a:r>
            <a:r>
              <a:rPr lang="en-US" altLang="ko-KR" b="1" dirty="0">
                <a:solidFill>
                  <a:srgbClr val="FF0000"/>
                </a:solidFill>
              </a:rPr>
              <a:t>() </a:t>
            </a:r>
            <a:r>
              <a:rPr lang="ko-KR" altLang="en-US" b="1" dirty="0">
                <a:solidFill>
                  <a:srgbClr val="FF0000"/>
                </a:solidFill>
              </a:rPr>
              <a:t>함수는 요청한 </a:t>
            </a:r>
            <a:r>
              <a:rPr lang="en-US" altLang="ko-KR" b="1" dirty="0" err="1">
                <a:solidFill>
                  <a:srgbClr val="FF0000"/>
                </a:solidFill>
              </a:rPr>
              <a:t>DBWatcher</a:t>
            </a:r>
            <a:r>
              <a:rPr lang="ko-KR" altLang="en-US" b="1" dirty="0">
                <a:solidFill>
                  <a:srgbClr val="FF0000"/>
                </a:solidFill>
              </a:rPr>
              <a:t>가 요청한 </a:t>
            </a:r>
            <a:r>
              <a:rPr lang="en-US" altLang="ko-KR" b="1" dirty="0">
                <a:solidFill>
                  <a:srgbClr val="FF0000"/>
                </a:solidFill>
              </a:rPr>
              <a:t>column</a:t>
            </a:r>
            <a:r>
              <a:rPr lang="ko-KR" altLang="en-US" b="1" dirty="0">
                <a:solidFill>
                  <a:srgbClr val="FF0000"/>
                </a:solidFill>
              </a:rPr>
              <a:t>에 대해서 요구되는 결과 값을 생성해서 </a:t>
            </a:r>
            <a:r>
              <a:rPr lang="en-US" altLang="ko-KR" b="1" dirty="0">
                <a:solidFill>
                  <a:srgbClr val="FF0000"/>
                </a:solidFill>
              </a:rPr>
              <a:t>return</a:t>
            </a:r>
            <a:r>
              <a:rPr lang="ko-KR" altLang="en-US" b="1" dirty="0">
                <a:solidFill>
                  <a:srgbClr val="FF0000"/>
                </a:solidFill>
              </a:rPr>
              <a:t>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en-US" altLang="ko-KR" b="1" dirty="0" err="1">
                <a:solidFill>
                  <a:srgbClr val="FF0000"/>
                </a:solidFill>
              </a:rPr>
              <a:t>DBExtension</a:t>
            </a:r>
            <a:r>
              <a:rPr lang="ko-KR" altLang="en-US" b="1" dirty="0">
                <a:solidFill>
                  <a:srgbClr val="FF0000"/>
                </a:solidFill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</a:rPr>
              <a:t>SQL query</a:t>
            </a:r>
            <a:r>
              <a:rPr lang="ko-KR" altLang="en-US" b="1" dirty="0">
                <a:solidFill>
                  <a:srgbClr val="FF0000"/>
                </a:solidFill>
              </a:rPr>
              <a:t>를 수행할 경우에는 반드시 </a:t>
            </a:r>
            <a:r>
              <a:rPr lang="en-US" altLang="ko-KR" b="1" dirty="0" err="1">
                <a:solidFill>
                  <a:srgbClr val="FF0000"/>
                </a:solidFill>
              </a:rPr>
              <a:t>PreparedStatement</a:t>
            </a:r>
            <a:r>
              <a:rPr lang="en-US" altLang="ko-KR" b="1" dirty="0">
                <a:solidFill>
                  <a:srgbClr val="FF0000"/>
                </a:solidFill>
              </a:rPr>
              <a:t> Object</a:t>
            </a:r>
            <a:r>
              <a:rPr lang="ko-KR" altLang="en-US" b="1" dirty="0">
                <a:solidFill>
                  <a:srgbClr val="FF0000"/>
                </a:solidFill>
              </a:rPr>
              <a:t>를 사용해야 한다</a:t>
            </a:r>
            <a:r>
              <a:rPr lang="en-US" altLang="ko-KR" b="1" dirty="0">
                <a:solidFill>
                  <a:srgbClr val="FF0000"/>
                </a:solidFill>
              </a:rPr>
              <a:t>. Statement Object</a:t>
            </a:r>
            <a:r>
              <a:rPr lang="ko-KR" altLang="en-US" b="1" dirty="0">
                <a:solidFill>
                  <a:srgbClr val="FF0000"/>
                </a:solidFill>
              </a:rPr>
              <a:t>에 의해서 수행되는 </a:t>
            </a:r>
            <a:r>
              <a:rPr lang="en-US" altLang="ko-KR" b="1" dirty="0">
                <a:solidFill>
                  <a:srgbClr val="FF0000"/>
                </a:solidFill>
              </a:rPr>
              <a:t>SQL query</a:t>
            </a:r>
            <a:r>
              <a:rPr lang="ko-KR" altLang="en-US" b="1" dirty="0">
                <a:solidFill>
                  <a:srgbClr val="FF0000"/>
                </a:solidFill>
              </a:rPr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DBMS </a:t>
            </a:r>
            <a:r>
              <a:rPr lang="ko-KR" altLang="en-US" b="1" dirty="0">
                <a:solidFill>
                  <a:srgbClr val="FF0000"/>
                </a:solidFill>
              </a:rPr>
              <a:t>상에서 </a:t>
            </a:r>
            <a:r>
              <a:rPr lang="en-US" altLang="ko-KR" b="1" dirty="0">
                <a:solidFill>
                  <a:srgbClr val="FF0000"/>
                </a:solidFill>
              </a:rPr>
              <a:t>dynamic-SQL</a:t>
            </a:r>
            <a:r>
              <a:rPr lang="ko-KR" altLang="en-US" b="1" dirty="0">
                <a:solidFill>
                  <a:srgbClr val="FF0000"/>
                </a:solidFill>
              </a:rPr>
              <a:t>로 처리되기 때문에 심각한 문제를 일으킬 수도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26025" y="1197143"/>
            <a:ext cx="10132600" cy="708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 err="1" smtClean="0"/>
              <a:t>DbExtension</a:t>
            </a:r>
            <a:r>
              <a:rPr lang="ko-KR" altLang="ko-KR" dirty="0" smtClean="0"/>
              <a:t>을 사용하기 위해서는 제공되는 </a:t>
            </a:r>
            <a:r>
              <a:rPr lang="en-US" altLang="ko-KR" dirty="0" err="1" smtClean="0"/>
              <a:t>DbExtension</a:t>
            </a:r>
            <a:r>
              <a:rPr lang="en-US" altLang="ko-KR" dirty="0" smtClean="0"/>
              <a:t> JAVA interface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implement</a:t>
            </a:r>
            <a:r>
              <a:rPr lang="ko-KR" altLang="ko-KR" dirty="0" smtClean="0"/>
              <a:t>하는 새로운</a:t>
            </a:r>
            <a:r>
              <a:rPr lang="en-US" altLang="ko-KR" dirty="0" smtClean="0"/>
              <a:t> class</a:t>
            </a:r>
            <a:r>
              <a:rPr lang="ko-KR" altLang="ko-KR" dirty="0" smtClean="0"/>
              <a:t>를 생성해야 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DbExtension</a:t>
            </a:r>
            <a:r>
              <a:rPr lang="en-US" altLang="ko-KR" dirty="0" smtClean="0"/>
              <a:t> interface</a:t>
            </a:r>
            <a:r>
              <a:rPr lang="ko-KR" altLang="ko-KR" dirty="0" smtClean="0"/>
              <a:t>는 다음의</a:t>
            </a:r>
            <a:r>
              <a:rPr lang="en-US" altLang="ko-KR" dirty="0" smtClean="0"/>
              <a:t> 6</a:t>
            </a:r>
            <a:r>
              <a:rPr lang="ko-KR" altLang="ko-KR" dirty="0" smtClean="0"/>
              <a:t>가지</a:t>
            </a:r>
            <a:r>
              <a:rPr lang="en-US" altLang="ko-KR" dirty="0" smtClean="0"/>
              <a:t> member function</a:t>
            </a:r>
            <a:r>
              <a:rPr lang="ko-KR" altLang="ko-KR" dirty="0" smtClean="0"/>
              <a:t>을 요구한다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75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5"/>
            <a:ext cx="2177027" cy="533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컬렉션 설정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1" y="1815704"/>
            <a:ext cx="3968683" cy="20688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1" y="4137501"/>
            <a:ext cx="9275455" cy="222409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821818" y="1470299"/>
            <a:ext cx="4175948" cy="544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2800" dirty="0" smtClean="0"/>
              <a:t>데이터베이스 </a:t>
            </a:r>
            <a:r>
              <a:rPr lang="en-US" altLang="ko-KR" sz="2800" dirty="0" smtClean="0"/>
              <a:t>- FILE_TEST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818" y="2202331"/>
            <a:ext cx="4175948" cy="12955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26286" y="2594269"/>
            <a:ext cx="788276" cy="231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5"/>
            <a:ext cx="3186020" cy="5331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800" smtClean="0"/>
              <a:t>사용 예시 파일 경로</a:t>
            </a:r>
            <a:endParaRPr lang="en-US" altLang="ko-KR" sz="2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1" y="2986381"/>
            <a:ext cx="4544059" cy="1124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1" y="4280899"/>
            <a:ext cx="4544059" cy="9431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0" y="5394417"/>
            <a:ext cx="4544060" cy="12003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1" y="1815705"/>
            <a:ext cx="4544059" cy="10002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74860" y="3480631"/>
            <a:ext cx="852724" cy="2488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4860" y="3733421"/>
            <a:ext cx="852724" cy="249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1"/>
            <a:endCxn id="9" idx="1"/>
          </p:cNvCxnSpPr>
          <p:nvPr/>
        </p:nvCxnSpPr>
        <p:spPr>
          <a:xfrm rot="10800000" flipV="1">
            <a:off x="1722312" y="3605061"/>
            <a:ext cx="52549" cy="1147392"/>
          </a:xfrm>
          <a:prstGeom prst="bentConnector3">
            <a:avLst>
              <a:gd name="adj1" fmla="val 119505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3" idx="1"/>
            <a:endCxn id="10" idx="1"/>
          </p:cNvCxnSpPr>
          <p:nvPr/>
        </p:nvCxnSpPr>
        <p:spPr>
          <a:xfrm rot="10800000" flipV="1">
            <a:off x="1722310" y="3858420"/>
            <a:ext cx="52550" cy="2136155"/>
          </a:xfrm>
          <a:prstGeom prst="bentConnector3">
            <a:avLst>
              <a:gd name="adj1" fmla="val 53501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975251" y="2365387"/>
            <a:ext cx="788276" cy="231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9" y="2291222"/>
            <a:ext cx="4447988" cy="3775069"/>
          </a:xfrm>
          <a:prstGeom prst="rect">
            <a:avLst/>
          </a:prstGeom>
        </p:spPr>
      </p:pic>
      <p:cxnSp>
        <p:nvCxnSpPr>
          <p:cNvPr id="36" name="꺾인 연결선 35"/>
          <p:cNvCxnSpPr>
            <a:stCxn id="25" idx="3"/>
            <a:endCxn id="29" idx="1"/>
          </p:cNvCxnSpPr>
          <p:nvPr/>
        </p:nvCxnSpPr>
        <p:spPr>
          <a:xfrm>
            <a:off x="2763527" y="2481136"/>
            <a:ext cx="3910542" cy="169762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5251" y="2600814"/>
            <a:ext cx="788276" cy="231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6" idx="1"/>
            <a:endCxn id="19" idx="1"/>
          </p:cNvCxnSpPr>
          <p:nvPr/>
        </p:nvCxnSpPr>
        <p:spPr>
          <a:xfrm rot="10800000" flipV="1">
            <a:off x="1975251" y="2716562"/>
            <a:ext cx="12700" cy="315449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975251" y="2917457"/>
            <a:ext cx="2128346" cy="229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5"/>
            <a:ext cx="3070405" cy="546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.</a:t>
            </a:r>
            <a:r>
              <a:rPr lang="en-US" altLang="ko-KR" sz="2800" dirty="0" err="1" smtClean="0"/>
              <a:t>ini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설정 </a:t>
            </a:r>
            <a:r>
              <a:rPr lang="en-US" altLang="ko-KR" sz="2800" dirty="0" smtClean="0"/>
              <a:t>– (1)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3" y="1828801"/>
            <a:ext cx="3879702" cy="48873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69237" y="2080509"/>
            <a:ext cx="788276" cy="231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93995" y="5417544"/>
            <a:ext cx="1960874" cy="384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004437" y="1915230"/>
            <a:ext cx="6701040" cy="1017156"/>
            <a:chOff x="4004437" y="1915230"/>
            <a:chExt cx="6701040" cy="101715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37" y="1915230"/>
              <a:ext cx="6701040" cy="562053"/>
            </a:xfrm>
            <a:prstGeom prst="rect">
              <a:avLst/>
            </a:prstGeom>
          </p:spPr>
        </p:pic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5819754" y="2582549"/>
              <a:ext cx="2231170" cy="3498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1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3" charset="2"/>
                <a:buNone/>
              </a:pPr>
              <a:r>
                <a:rPr lang="ko-KR" altLang="en-US" sz="1100" b="1" dirty="0" smtClean="0"/>
                <a:t>그룹 로그에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PROGRESS&gt;</a:t>
              </a:r>
              <a:r>
                <a:rPr lang="en-US" altLang="ko-KR" sz="1100" b="1" dirty="0" smtClean="0"/>
                <a:t> </a:t>
              </a:r>
              <a:r>
                <a:rPr lang="ko-KR" altLang="en-US" sz="1100" b="1" dirty="0" smtClean="0"/>
                <a:t>표시</a:t>
              </a:r>
              <a:endParaRPr lang="en-US" altLang="ko-KR" sz="1100" b="1" dirty="0" smtClean="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54" y="5185704"/>
            <a:ext cx="5877745" cy="8478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27346" y="4839475"/>
            <a:ext cx="584020" cy="226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53" y="4182301"/>
            <a:ext cx="5877745" cy="828791"/>
          </a:xfrm>
          <a:prstGeom prst="rect">
            <a:avLst/>
          </a:prstGeom>
        </p:spPr>
      </p:pic>
      <p:cxnSp>
        <p:nvCxnSpPr>
          <p:cNvPr id="16" name="꺾인 연결선 15"/>
          <p:cNvCxnSpPr>
            <a:stCxn id="8" idx="3"/>
            <a:endCxn id="12" idx="1"/>
          </p:cNvCxnSpPr>
          <p:nvPr/>
        </p:nvCxnSpPr>
        <p:spPr>
          <a:xfrm flipV="1">
            <a:off x="5454869" y="5609626"/>
            <a:ext cx="364885" cy="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3"/>
            <a:endCxn id="14" idx="1"/>
          </p:cNvCxnSpPr>
          <p:nvPr/>
        </p:nvCxnSpPr>
        <p:spPr>
          <a:xfrm flipV="1">
            <a:off x="5454869" y="4596697"/>
            <a:ext cx="364884" cy="101293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3" idx="3"/>
            <a:endCxn id="8" idx="0"/>
          </p:cNvCxnSpPr>
          <p:nvPr/>
        </p:nvCxnSpPr>
        <p:spPr>
          <a:xfrm>
            <a:off x="2911366" y="4952731"/>
            <a:ext cx="1563066" cy="4648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/>
          <p:cNvSpPr txBox="1">
            <a:spLocks/>
          </p:cNvSpPr>
          <p:nvPr/>
        </p:nvSpPr>
        <p:spPr>
          <a:xfrm>
            <a:off x="4721020" y="4569880"/>
            <a:ext cx="1544231" cy="34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1100" b="1" dirty="0" smtClean="0"/>
              <a:t>ENCODING =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MS949</a:t>
            </a:r>
          </a:p>
        </p:txBody>
      </p:sp>
      <p:cxnSp>
        <p:nvCxnSpPr>
          <p:cNvPr id="38" name="꺾인 연결선 37"/>
          <p:cNvCxnSpPr>
            <a:stCxn id="7" idx="3"/>
            <a:endCxn id="9" idx="1"/>
          </p:cNvCxnSpPr>
          <p:nvPr/>
        </p:nvCxnSpPr>
        <p:spPr>
          <a:xfrm flipV="1">
            <a:off x="3257513" y="2196257"/>
            <a:ext cx="746924" cy="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5"/>
            <a:ext cx="3070405" cy="546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.</a:t>
            </a:r>
            <a:r>
              <a:rPr lang="en-US" altLang="ko-KR" sz="2800" dirty="0" err="1" smtClean="0"/>
              <a:t>ini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설정 </a:t>
            </a:r>
            <a:r>
              <a:rPr lang="en-US" altLang="ko-KR" sz="2800" dirty="0" smtClean="0"/>
              <a:t>– (2)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1" y="1828802"/>
            <a:ext cx="3869192" cy="48557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22311" y="1828801"/>
            <a:ext cx="2576420" cy="2060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13" idx="1"/>
          </p:cNvCxnSpPr>
          <p:nvPr/>
        </p:nvCxnSpPr>
        <p:spPr>
          <a:xfrm flipV="1">
            <a:off x="4298731" y="2858814"/>
            <a:ext cx="15029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10" y="1376924"/>
            <a:ext cx="6085791" cy="2963780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4753042" y="2606292"/>
            <a:ext cx="989898" cy="2525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Page_8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75738" y="3886202"/>
            <a:ext cx="1150332" cy="233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3"/>
            <a:endCxn id="20" idx="1"/>
          </p:cNvCxnSpPr>
          <p:nvPr/>
        </p:nvCxnSpPr>
        <p:spPr>
          <a:xfrm>
            <a:off x="3626070" y="4003129"/>
            <a:ext cx="2175640" cy="9088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10" y="4440417"/>
            <a:ext cx="5763429" cy="94310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51759" y="4834758"/>
            <a:ext cx="1150332" cy="21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44359" y="5615153"/>
            <a:ext cx="3247144" cy="249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3"/>
            <a:endCxn id="27" idx="1"/>
          </p:cNvCxnSpPr>
          <p:nvPr/>
        </p:nvCxnSpPr>
        <p:spPr>
          <a:xfrm>
            <a:off x="5591503" y="5739963"/>
            <a:ext cx="622048" cy="3767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51" y="5483237"/>
            <a:ext cx="2219635" cy="1267002"/>
          </a:xfrm>
          <a:prstGeom prst="rect">
            <a:avLst/>
          </a:prstGeom>
        </p:spPr>
      </p:pic>
      <p:sp>
        <p:nvSpPr>
          <p:cNvPr id="29" name="내용 개체 틀 2"/>
          <p:cNvSpPr txBox="1">
            <a:spLocks/>
          </p:cNvSpPr>
          <p:nvPr/>
        </p:nvSpPr>
        <p:spPr>
          <a:xfrm>
            <a:off x="7102091" y="5798885"/>
            <a:ext cx="1437542" cy="5046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ko-KR" altLang="en-US" sz="1500" b="1" dirty="0" smtClean="0">
                <a:solidFill>
                  <a:srgbClr val="FF0000"/>
                </a:solidFill>
              </a:rPr>
              <a:t>전체 색인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241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5"/>
            <a:ext cx="3070405" cy="546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.bat </a:t>
            </a:r>
            <a:r>
              <a:rPr lang="ko-KR" altLang="en-US" sz="2800" dirty="0" smtClean="0"/>
              <a:t>파일</a:t>
            </a: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01" y="659735"/>
            <a:ext cx="7274488" cy="6077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" y="2893305"/>
            <a:ext cx="4270140" cy="3843825"/>
          </a:xfrm>
          <a:prstGeom prst="rect">
            <a:avLst/>
          </a:prstGeom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1156517" y="2464800"/>
            <a:ext cx="1681277" cy="441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ko-KR" altLang="en-US" sz="2800" b="1" dirty="0" smtClean="0">
                <a:solidFill>
                  <a:srgbClr val="FF0000"/>
                </a:solidFill>
              </a:rPr>
              <a:t>결과 화면</a:t>
            </a:r>
            <a:endParaRPr lang="en-US" altLang="ko-K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0400" y="683487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040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DBExtension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DBExtension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22311" y="2156496"/>
            <a:ext cx="5896798" cy="1441426"/>
            <a:chOff x="1726025" y="1914757"/>
            <a:chExt cx="5896798" cy="144142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025" y="1946286"/>
              <a:ext cx="5896798" cy="140989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2059334" y="1914757"/>
              <a:ext cx="2439094" cy="2083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>
            <a:spLocks noGrp="1"/>
          </p:cNvSpPr>
          <p:nvPr>
            <p:ph idx="1"/>
          </p:nvPr>
        </p:nvSpPr>
        <p:spPr>
          <a:xfrm>
            <a:off x="1722311" y="1282535"/>
            <a:ext cx="5900512" cy="546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err="1" smtClean="0"/>
              <a:t>DBExtension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경로 및 </a:t>
            </a:r>
            <a:r>
              <a:rPr lang="en-US" altLang="ko-KR" sz="2800" dirty="0"/>
              <a:t>C</a:t>
            </a:r>
            <a:r>
              <a:rPr lang="en-US" altLang="ko-KR" sz="2800" dirty="0" smtClean="0"/>
              <a:t>ompile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1" y="3957146"/>
            <a:ext cx="5896798" cy="141942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055620" y="2724054"/>
            <a:ext cx="750642" cy="197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28" idx="1"/>
            <a:endCxn id="9" idx="1"/>
          </p:cNvCxnSpPr>
          <p:nvPr/>
        </p:nvCxnSpPr>
        <p:spPr>
          <a:xfrm rot="10800000" flipV="1">
            <a:off x="1722312" y="2822964"/>
            <a:ext cx="333309" cy="1843893"/>
          </a:xfrm>
          <a:prstGeom prst="bentConnector3">
            <a:avLst>
              <a:gd name="adj1" fmla="val 1685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/>
          <p:cNvSpPr txBox="1">
            <a:spLocks/>
          </p:cNvSpPr>
          <p:nvPr/>
        </p:nvSpPr>
        <p:spPr>
          <a:xfrm>
            <a:off x="7926140" y="1282535"/>
            <a:ext cx="2408255" cy="54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800" dirty="0" smtClean="0"/>
              <a:t>.java </a:t>
            </a:r>
            <a:r>
              <a:rPr lang="ko-KR" altLang="en-US" sz="2800" dirty="0" smtClean="0"/>
              <a:t>파일 </a:t>
            </a:r>
            <a:endParaRPr lang="en-US" altLang="ko-KR" sz="2800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140" y="1828801"/>
            <a:ext cx="3971570" cy="4391449"/>
          </a:xfrm>
          <a:prstGeom prst="rect">
            <a:avLst/>
          </a:prstGeom>
        </p:spPr>
      </p:pic>
      <p:sp>
        <p:nvSpPr>
          <p:cNvPr id="31" name="내용 개체 틀 2"/>
          <p:cNvSpPr txBox="1">
            <a:spLocks/>
          </p:cNvSpPr>
          <p:nvPr/>
        </p:nvSpPr>
        <p:spPr>
          <a:xfrm>
            <a:off x="1743362" y="5941999"/>
            <a:ext cx="3312114" cy="278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1500" b="1" dirty="0" smtClean="0">
                <a:solidFill>
                  <a:srgbClr val="FF0000"/>
                </a:solidFill>
              </a:rPr>
              <a:t>* Extension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수정후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compile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꼭 하기 </a:t>
            </a:r>
            <a:endParaRPr lang="en-US" altLang="ko-KR" sz="15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14833" y="4422674"/>
            <a:ext cx="3614712" cy="1662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DBExtension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5"/>
            <a:ext cx="2408255" cy="546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.</a:t>
            </a:r>
            <a:r>
              <a:rPr lang="en-US" altLang="ko-KR" sz="2800" dirty="0" err="1" smtClean="0"/>
              <a:t>ini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수정 </a:t>
            </a:r>
            <a:endParaRPr lang="en-US" altLang="ko-KR" sz="2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1" y="1828801"/>
            <a:ext cx="4089910" cy="4952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51117" y="5172964"/>
            <a:ext cx="750642" cy="197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481" y="5708720"/>
            <a:ext cx="3388739" cy="208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266517" y="1828801"/>
            <a:ext cx="4089910" cy="4952666"/>
            <a:chOff x="7266517" y="1828801"/>
            <a:chExt cx="4089910" cy="495266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517" y="1828801"/>
              <a:ext cx="4089910" cy="495266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724" y="5777777"/>
              <a:ext cx="3354212" cy="1392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3476" y="5199233"/>
              <a:ext cx="830317" cy="171553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8126007" y="5172964"/>
              <a:ext cx="750642" cy="1978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58197" y="5711718"/>
              <a:ext cx="3388739" cy="208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화살표 연결선 15"/>
          <p:cNvCxnSpPr>
            <a:stCxn id="8" idx="3"/>
            <a:endCxn id="13" idx="1"/>
          </p:cNvCxnSpPr>
          <p:nvPr/>
        </p:nvCxnSpPr>
        <p:spPr>
          <a:xfrm>
            <a:off x="3301759" y="5271875"/>
            <a:ext cx="48242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3"/>
            <a:endCxn id="14" idx="1"/>
          </p:cNvCxnSpPr>
          <p:nvPr/>
        </p:nvCxnSpPr>
        <p:spPr>
          <a:xfrm>
            <a:off x="5812220" y="5812886"/>
            <a:ext cx="2145977" cy="2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>
            <a:off x="5023945" y="4973422"/>
            <a:ext cx="2043506" cy="387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1300" b="1" dirty="0" smtClean="0">
                <a:solidFill>
                  <a:srgbClr val="FF0000"/>
                </a:solidFill>
              </a:rPr>
              <a:t>Extension </a:t>
            </a:r>
            <a:r>
              <a:rPr lang="ko-KR" altLang="en-US" sz="1300" b="1" dirty="0" err="1" smtClean="0">
                <a:solidFill>
                  <a:srgbClr val="FF0000"/>
                </a:solidFill>
              </a:rPr>
              <a:t>클래스명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 입력</a:t>
            </a:r>
            <a:endParaRPr lang="en-US" altLang="ko-KR" sz="1300" b="1" dirty="0" smtClean="0">
              <a:solidFill>
                <a:srgbClr val="FF0000"/>
              </a:solidFill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5846746" y="5618992"/>
            <a:ext cx="1529994" cy="413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800" b="1" dirty="0" smtClean="0">
                <a:solidFill>
                  <a:srgbClr val="FF0000"/>
                </a:solidFill>
              </a:rPr>
              <a:t>Extension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으로 수정할 필드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800" b="1" u="sng" dirty="0" smtClean="0">
                <a:solidFill>
                  <a:srgbClr val="0070C0"/>
                </a:solidFill>
              </a:rPr>
              <a:t># </a:t>
            </a:r>
            <a:r>
              <a:rPr lang="ko-KR" altLang="en-US" sz="800" b="1" u="sng" dirty="0" smtClean="0">
                <a:solidFill>
                  <a:srgbClr val="0070C0"/>
                </a:solidFill>
              </a:rPr>
              <a:t>사용</a:t>
            </a:r>
            <a:endParaRPr lang="en-US" altLang="ko-KR" sz="800" b="1" u="sng" dirty="0" smtClean="0">
              <a:solidFill>
                <a:srgbClr val="0070C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02565" y="5723162"/>
            <a:ext cx="609599" cy="19389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endCxn id="17" idx="2"/>
          </p:cNvCxnSpPr>
          <p:nvPr/>
        </p:nvCxnSpPr>
        <p:spPr>
          <a:xfrm flipV="1">
            <a:off x="6085490" y="5917052"/>
            <a:ext cx="2921875" cy="11588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DBExtension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5"/>
            <a:ext cx="5151455" cy="514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err="1" smtClean="0"/>
              <a:t>DBExtension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전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후 결과</a:t>
            </a: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764" y="2153610"/>
            <a:ext cx="4495315" cy="44468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1" y="2153611"/>
            <a:ext cx="4495315" cy="4446887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529357" y="1797269"/>
            <a:ext cx="2881221" cy="356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500" b="1" dirty="0" smtClean="0">
                <a:solidFill>
                  <a:srgbClr val="FF0000"/>
                </a:solidFill>
              </a:rPr>
              <a:t>사용 전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680812" y="1797269"/>
            <a:ext cx="2881221" cy="356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500" b="1" dirty="0" smtClean="0">
                <a:solidFill>
                  <a:srgbClr val="FF0000"/>
                </a:solidFill>
              </a:rPr>
              <a:t>사용 후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9150" y="3189304"/>
            <a:ext cx="2353471" cy="384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76215" y="3193974"/>
            <a:ext cx="2353471" cy="384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33150" r="7774"/>
          <a:stretch>
            <a:fillRect/>
          </a:stretch>
        </p:blipFill>
        <p:spPr bwMode="auto">
          <a:xfrm>
            <a:off x="0" y="2695699"/>
            <a:ext cx="12192000" cy="416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137669" y="1963851"/>
            <a:ext cx="3916662" cy="1822011"/>
            <a:chOff x="2994669" y="2616994"/>
            <a:chExt cx="3916662" cy="1822011"/>
          </a:xfrm>
        </p:grpSpPr>
        <p:grpSp>
          <p:nvGrpSpPr>
            <p:cNvPr id="5" name="Group 93"/>
            <p:cNvGrpSpPr/>
            <p:nvPr/>
          </p:nvGrpSpPr>
          <p:grpSpPr>
            <a:xfrm>
              <a:off x="2994669" y="2616994"/>
              <a:ext cx="3916662" cy="581715"/>
              <a:chOff x="-1" y="0"/>
              <a:chExt cx="4840216" cy="718884"/>
            </a:xfrm>
          </p:grpSpPr>
          <p:pic>
            <p:nvPicPr>
              <p:cNvPr id="7" name="image3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0"/>
                <a:ext cx="614401" cy="7188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" name="image31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63004" y="0"/>
                <a:ext cx="495783" cy="7188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" name="image32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241374" y="289168"/>
                <a:ext cx="447045" cy="4297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" name="image33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785760" y="289166"/>
                <a:ext cx="496641" cy="4297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image34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379595" y="111546"/>
                <a:ext cx="496641" cy="6073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image35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224189" y="276619"/>
                <a:ext cx="496641" cy="4422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image36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3756719" y="292192"/>
                <a:ext cx="496641" cy="4266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image37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4343574" y="289166"/>
                <a:ext cx="496641" cy="4297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" name="Text Box 58"/>
            <p:cNvSpPr txBox="1">
              <a:spLocks noChangeArrowheads="1"/>
            </p:cNvSpPr>
            <p:nvPr/>
          </p:nvSpPr>
          <p:spPr bwMode="auto">
            <a:xfrm>
              <a:off x="3687269" y="3115566"/>
              <a:ext cx="2531462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8000" b="1" dirty="0" smtClean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en-US" altLang="ko-KR" sz="80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8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128089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6025" y="2240478"/>
            <a:ext cx="10125549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err="1" smtClean="0"/>
              <a:t>DBWatcher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ko-KR" altLang="en-US" b="1" dirty="0" smtClean="0"/>
              <a:t>구성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- 1.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:  .</a:t>
            </a:r>
            <a:r>
              <a:rPr lang="en-US" altLang="ko-KR" dirty="0" err="1" smtClean="0"/>
              <a:t>ini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 파일 구성된 폴더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.</a:t>
            </a:r>
            <a:r>
              <a:rPr lang="en-US" altLang="ko-KR" dirty="0" err="1" smtClean="0"/>
              <a:t>ini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DBWatcher</a:t>
            </a:r>
            <a:r>
              <a:rPr lang="ko-KR" altLang="en-US" dirty="0" smtClean="0"/>
              <a:t> 시스템 대부분을 설정 파일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.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SQL query </a:t>
            </a:r>
            <a:r>
              <a:rPr lang="ko-KR" altLang="en-US" dirty="0" smtClean="0"/>
              <a:t>설정 파일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서로 다른 구성을 가지는 </a:t>
            </a:r>
            <a:r>
              <a:rPr lang="en-US" altLang="ko-KR" dirty="0" smtClean="0">
                <a:solidFill>
                  <a:srgbClr val="FF0000"/>
                </a:solidFill>
              </a:rPr>
              <a:t>DB table</a:t>
            </a:r>
            <a:r>
              <a:rPr lang="ko-KR" altLang="en-US" dirty="0" smtClean="0">
                <a:solidFill>
                  <a:srgbClr val="FF0000"/>
                </a:solidFill>
              </a:rPr>
              <a:t>의 정보를 수집할 때는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sql</a:t>
            </a:r>
            <a:r>
              <a:rPr lang="ko-KR" altLang="en-US" dirty="0" smtClean="0">
                <a:solidFill>
                  <a:srgbClr val="FF0000"/>
                </a:solidFill>
              </a:rPr>
              <a:t>파일 수 만큼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ini</a:t>
            </a:r>
            <a:r>
              <a:rPr lang="ko-KR" altLang="en-US" dirty="0" smtClean="0">
                <a:solidFill>
                  <a:srgbClr val="FF0000"/>
                </a:solidFill>
              </a:rPr>
              <a:t>파일 생성 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- 2. lib : </a:t>
            </a:r>
            <a:r>
              <a:rPr lang="en-US" altLang="ko-KR" dirty="0" err="1" smtClean="0"/>
              <a:t>DBWatcher</a:t>
            </a:r>
            <a:r>
              <a:rPr lang="ko-KR" altLang="en-US" dirty="0" smtClean="0"/>
              <a:t>에서 쓰는 </a:t>
            </a:r>
            <a:r>
              <a:rPr lang="en-US" altLang="ko-KR" dirty="0" smtClean="0"/>
              <a:t>Java package</a:t>
            </a:r>
            <a:r>
              <a:rPr lang="ko-KR" altLang="en-US" dirty="0" smtClean="0"/>
              <a:t>들이 있는 폴더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- 3. script :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종료 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3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ini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4"/>
            <a:ext cx="10141137" cy="53320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ini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en-US" altLang="ko-KR" b="1" dirty="0" smtClean="0"/>
              <a:t>–(1)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b="1" dirty="0" smtClean="0"/>
              <a:t>-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VERBOSE_MODE  </a:t>
            </a:r>
            <a:r>
              <a:rPr lang="en-US" altLang="ko-KR" b="1" dirty="0"/>
              <a:t>[</a:t>
            </a:r>
            <a:r>
              <a:rPr lang="en-US" altLang="ko-KR" b="1" dirty="0" err="1" smtClean="0"/>
              <a:t>boolean</a:t>
            </a:r>
            <a:r>
              <a:rPr lang="en-US" altLang="ko-KR" b="1" dirty="0" smtClean="0"/>
              <a:t>]</a:t>
            </a:r>
            <a:endParaRPr lang="ko-KR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DBWatcher</a:t>
            </a:r>
            <a:r>
              <a:rPr lang="ko-KR" altLang="ko-KR" dirty="0" smtClean="0"/>
              <a:t>의 처리에 대한 결과를 화면에 출력하는지 여부를 체크하는 플래그</a:t>
            </a:r>
          </a:p>
          <a:p>
            <a:pPr lvl="1"/>
            <a:r>
              <a:rPr lang="en-US" altLang="ko-KR" b="1" dirty="0" smtClean="0"/>
              <a:t>false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화면에 어떠한 내용도 출력하지 않는다</a:t>
            </a:r>
            <a:r>
              <a:rPr lang="en-US" altLang="ko-KR" dirty="0"/>
              <a:t>. [default]</a:t>
            </a:r>
            <a:endParaRPr lang="ko-KR" altLang="ko-KR" dirty="0"/>
          </a:p>
          <a:p>
            <a:pPr lvl="1"/>
            <a:r>
              <a:rPr lang="en-US" altLang="ko-KR" b="1" dirty="0"/>
              <a:t>true</a:t>
            </a:r>
            <a:r>
              <a:rPr lang="en-US" altLang="ko-KR" dirty="0"/>
              <a:t> : </a:t>
            </a:r>
            <a:r>
              <a:rPr lang="ko-KR" altLang="ko-KR" dirty="0"/>
              <a:t>화면에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ko-KR" altLang="ko-KR" dirty="0"/>
              <a:t>의 처리 결과를 출력한다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0" lvl="0" indent="0">
              <a:buNone/>
            </a:pPr>
            <a:r>
              <a:rPr lang="en-US" altLang="ko-KR" b="1" dirty="0" smtClean="0"/>
              <a:t>-</a:t>
            </a:r>
            <a:r>
              <a:rPr lang="en-US" altLang="ko-KR" dirty="0" smtClean="0"/>
              <a:t> </a:t>
            </a:r>
            <a:r>
              <a:rPr lang="en-US" altLang="ko-KR" b="1" dirty="0"/>
              <a:t>DEBUG_MODE  [string array</a:t>
            </a:r>
            <a:r>
              <a:rPr lang="en-US" altLang="ko-KR" b="1" dirty="0" smtClean="0"/>
              <a:t>] - </a:t>
            </a:r>
            <a:r>
              <a:rPr lang="ko-KR" altLang="ko-KR" dirty="0"/>
              <a:t>각 디버깅 플래그는 콤마</a:t>
            </a:r>
            <a:r>
              <a:rPr lang="en-US" altLang="ko-KR" dirty="0"/>
              <a:t>(,)</a:t>
            </a:r>
            <a:r>
              <a:rPr lang="ko-KR" altLang="ko-KR" dirty="0"/>
              <a:t>로 연결해서 동시에 여러 모드를 </a:t>
            </a:r>
            <a:r>
              <a:rPr lang="ko-KR" altLang="ko-KR" dirty="0" smtClean="0"/>
              <a:t>지정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 smtClean="0"/>
              <a:t>디버깅 </a:t>
            </a:r>
            <a:r>
              <a:rPr lang="ko-KR" altLang="ko-KR" dirty="0"/>
              <a:t>정보 출력 여부 결정</a:t>
            </a:r>
            <a:r>
              <a:rPr lang="en-US" altLang="ko-KR" dirty="0"/>
              <a:t>. </a:t>
            </a:r>
            <a:r>
              <a:rPr lang="en-US" altLang="ko-KR" b="1" dirty="0"/>
              <a:t>VERBOSE_MODE</a:t>
            </a:r>
            <a:r>
              <a:rPr lang="ko-KR" altLang="ko-KR" dirty="0"/>
              <a:t>가</a:t>
            </a:r>
            <a:r>
              <a:rPr lang="en-US" altLang="ko-KR" dirty="0"/>
              <a:t> 'true'</a:t>
            </a:r>
            <a:r>
              <a:rPr lang="ko-KR" altLang="ko-KR" dirty="0"/>
              <a:t>이면 화면과 로그 파일로 동시에 디버깅 정보를 출력한다</a:t>
            </a:r>
            <a:r>
              <a:rPr lang="en-US" altLang="ko-KR" dirty="0"/>
              <a:t>. </a:t>
            </a:r>
            <a:r>
              <a:rPr lang="ko-KR" altLang="ko-KR" dirty="0"/>
              <a:t>만일 </a:t>
            </a:r>
            <a:r>
              <a:rPr lang="en-US" altLang="ko-KR" b="1" dirty="0"/>
              <a:t>VERBOSE_MODE</a:t>
            </a:r>
            <a:r>
              <a:rPr lang="ko-KR" altLang="ko-KR" dirty="0"/>
              <a:t>가</a:t>
            </a:r>
            <a:r>
              <a:rPr lang="en-US" altLang="ko-KR" dirty="0"/>
              <a:t> 'false'</a:t>
            </a:r>
            <a:r>
              <a:rPr lang="ko-KR" altLang="ko-KR" dirty="0"/>
              <a:t>라면 지정된 로그 파일로만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b="1" dirty="0"/>
              <a:t>INFO</a:t>
            </a:r>
            <a:r>
              <a:rPr lang="en-US" altLang="ko-KR" dirty="0"/>
              <a:t> : </a:t>
            </a:r>
            <a:r>
              <a:rPr lang="ko-KR" altLang="ko-KR" dirty="0"/>
              <a:t>수집에 대한 전체적인 정보를 출력</a:t>
            </a:r>
          </a:p>
          <a:p>
            <a:pPr lvl="1"/>
            <a:r>
              <a:rPr lang="en-US" altLang="ko-KR" b="1" dirty="0"/>
              <a:t>PROGRESS </a:t>
            </a:r>
            <a:r>
              <a:rPr lang="en-US" altLang="ko-KR" dirty="0"/>
              <a:t>: </a:t>
            </a:r>
            <a:r>
              <a:rPr lang="ko-KR" altLang="ko-KR" dirty="0"/>
              <a:t>수집 진행</a:t>
            </a:r>
            <a:r>
              <a:rPr lang="en-US" altLang="ko-KR" dirty="0"/>
              <a:t>(</a:t>
            </a:r>
            <a:r>
              <a:rPr lang="ko-KR" altLang="ko-KR" dirty="0"/>
              <a:t>처리한 </a:t>
            </a:r>
            <a:r>
              <a:rPr lang="ko-KR" altLang="ko-KR" dirty="0" err="1"/>
              <a:t>문서수</a:t>
            </a:r>
            <a:r>
              <a:rPr lang="en-US" altLang="ko-KR" dirty="0"/>
              <a:t>)</a:t>
            </a:r>
            <a:r>
              <a:rPr lang="ko-KR" altLang="ko-KR" dirty="0"/>
              <a:t>에 대한 정보 출력</a:t>
            </a:r>
          </a:p>
          <a:p>
            <a:pPr lvl="1"/>
            <a:r>
              <a:rPr lang="en-US" altLang="ko-KR" b="1" dirty="0"/>
              <a:t>SQL_QUERY</a:t>
            </a:r>
            <a:r>
              <a:rPr lang="en-US" altLang="ko-KR" dirty="0"/>
              <a:t> : SQL Query</a:t>
            </a:r>
            <a:r>
              <a:rPr lang="ko-KR" altLang="ko-KR" dirty="0"/>
              <a:t>에 대한 정보를 출력</a:t>
            </a:r>
          </a:p>
          <a:p>
            <a:pPr lvl="1"/>
            <a:r>
              <a:rPr lang="en-US" altLang="ko-KR" b="1" dirty="0"/>
              <a:t>NETWORK</a:t>
            </a:r>
            <a:r>
              <a:rPr lang="en-US" altLang="ko-KR" dirty="0"/>
              <a:t> : Networking</a:t>
            </a:r>
            <a:r>
              <a:rPr lang="ko-KR" altLang="ko-KR" dirty="0"/>
              <a:t>에 대한 정보를 출력</a:t>
            </a:r>
          </a:p>
          <a:p>
            <a:pPr lvl="1"/>
            <a:r>
              <a:rPr lang="en-US" altLang="ko-KR" b="1" dirty="0"/>
              <a:t>DATA_PROCESS</a:t>
            </a:r>
            <a:r>
              <a:rPr lang="en-US" altLang="ko-KR" dirty="0"/>
              <a:t> : DB </a:t>
            </a:r>
            <a:r>
              <a:rPr lang="ko-KR" altLang="ko-KR" dirty="0"/>
              <a:t>데이터 처리에 대한 정보를 출력</a:t>
            </a:r>
          </a:p>
          <a:p>
            <a:pPr lvl="1"/>
            <a:r>
              <a:rPr lang="en-US" altLang="ko-KR" b="1" dirty="0"/>
              <a:t>EXTENSION</a:t>
            </a:r>
            <a:r>
              <a:rPr lang="en-US" altLang="ko-KR" dirty="0"/>
              <a:t> : </a:t>
            </a:r>
            <a:r>
              <a:rPr lang="en-US" altLang="ko-KR" dirty="0" err="1"/>
              <a:t>DBWatcher</a:t>
            </a:r>
            <a:r>
              <a:rPr lang="en-US" altLang="ko-KR" dirty="0"/>
              <a:t> Extension</a:t>
            </a:r>
            <a:r>
              <a:rPr lang="ko-KR" altLang="ko-KR" dirty="0"/>
              <a:t>과 관련된 정보를 출력</a:t>
            </a:r>
          </a:p>
          <a:p>
            <a:pPr lvl="1"/>
            <a:r>
              <a:rPr lang="en-US" altLang="ko-KR" b="1" dirty="0"/>
              <a:t>ALL</a:t>
            </a:r>
            <a:r>
              <a:rPr lang="en-US" altLang="ko-KR" dirty="0"/>
              <a:t> : </a:t>
            </a:r>
            <a:r>
              <a:rPr lang="ko-KR" altLang="ko-KR" dirty="0"/>
              <a:t>가능한 모든 디버깅 정보를 </a:t>
            </a:r>
            <a:r>
              <a:rPr lang="ko-KR" altLang="ko-KR" dirty="0" smtClean="0"/>
              <a:t>출력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en-US" altLang="ko-KR" b="1" dirty="0" smtClean="0"/>
              <a:t>- RECORD_LIMIT  </a:t>
            </a:r>
            <a:r>
              <a:rPr lang="en-US" altLang="ko-KR" b="1" dirty="0"/>
              <a:t>[integer]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처리할 레코드의 개수를 지정</a:t>
            </a:r>
            <a:r>
              <a:rPr lang="en-US" altLang="ko-KR" dirty="0"/>
              <a:t>. </a:t>
            </a:r>
            <a:r>
              <a:rPr lang="ko-KR" altLang="ko-KR" dirty="0"/>
              <a:t>처리할 문서의 양이 이 값 보다 더 크다면 이후의</a:t>
            </a:r>
            <a:r>
              <a:rPr lang="en-US" altLang="ko-KR" dirty="0"/>
              <a:t> record</a:t>
            </a:r>
            <a:r>
              <a:rPr lang="ko-KR" altLang="ko-KR" dirty="0"/>
              <a:t>는 무시하고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ko-KR" altLang="ko-KR" dirty="0"/>
              <a:t>는 종료된다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b="1" dirty="0"/>
              <a:t>0</a:t>
            </a:r>
            <a:r>
              <a:rPr lang="en-US" altLang="ko-KR" dirty="0"/>
              <a:t> : </a:t>
            </a:r>
            <a:r>
              <a:rPr lang="ko-KR" altLang="ko-KR" dirty="0"/>
              <a:t>전체 레코드 처리</a:t>
            </a:r>
          </a:p>
          <a:p>
            <a:pPr lvl="1"/>
            <a:r>
              <a:rPr lang="en-US" altLang="ko-KR" b="1" dirty="0"/>
              <a:t>0</a:t>
            </a:r>
            <a:r>
              <a:rPr lang="ko-KR" altLang="ko-KR" b="1" dirty="0"/>
              <a:t>보다 큰 수</a:t>
            </a:r>
            <a:r>
              <a:rPr lang="en-US" altLang="ko-KR" dirty="0"/>
              <a:t> : </a:t>
            </a:r>
            <a:r>
              <a:rPr lang="ko-KR" altLang="ko-KR" dirty="0"/>
              <a:t>지정된 개수의 </a:t>
            </a:r>
            <a:r>
              <a:rPr lang="ko-KR" altLang="ko-KR" dirty="0" err="1"/>
              <a:t>레코드까지만</a:t>
            </a:r>
            <a:r>
              <a:rPr lang="ko-KR" altLang="ko-KR" dirty="0"/>
              <a:t> 처리</a:t>
            </a:r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ini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4"/>
            <a:ext cx="10141137" cy="533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ini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(2)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b="1" dirty="0" smtClean="0"/>
              <a:t>-LOG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의 실행에 관한 로그를 남겨두는 파일</a:t>
            </a:r>
            <a:r>
              <a:rPr lang="en-US" altLang="ko-KR" dirty="0"/>
              <a:t>. </a:t>
            </a:r>
            <a:r>
              <a:rPr lang="ko-KR" altLang="ko-KR" dirty="0"/>
              <a:t>이 변수를 지정하지 않으면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ko-KR" altLang="ko-KR" dirty="0"/>
              <a:t>는 실행 로그를 파일로 남기지 않는다</a:t>
            </a:r>
            <a:r>
              <a:rPr lang="en-US" altLang="ko-KR" dirty="0"/>
              <a:t>. </a:t>
            </a:r>
            <a:r>
              <a:rPr lang="en-US" altLang="ko-KR" b="1" dirty="0"/>
              <a:t>DEBUG_MODE</a:t>
            </a:r>
            <a:r>
              <a:rPr lang="en-US" altLang="ko-KR" dirty="0"/>
              <a:t> </a:t>
            </a:r>
            <a:r>
              <a:rPr lang="ko-KR" altLang="ko-KR" dirty="0"/>
              <a:t>변수에 의해서 로그 파일에 기록되는 내용이 달라지게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r>
              <a:rPr lang="en-US" altLang="ko-KR" b="1" dirty="0" smtClean="0"/>
              <a:t>-FAILLOG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의 실행 에러에 관한 로그를 남겨두는 파일</a:t>
            </a:r>
            <a:r>
              <a:rPr lang="en-US" altLang="ko-KR" dirty="0"/>
              <a:t>. </a:t>
            </a:r>
            <a:r>
              <a:rPr lang="ko-KR" altLang="ko-KR" dirty="0"/>
              <a:t>이 변수를 지정하지 않으면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ko-KR" altLang="ko-KR" dirty="0"/>
              <a:t>는 실행 에러에 대한 로그를 파일로 남기지 </a:t>
            </a:r>
            <a:r>
              <a:rPr lang="ko-KR" altLang="ko-KR" dirty="0" smtClean="0"/>
              <a:t>않</a:t>
            </a:r>
            <a:r>
              <a:rPr lang="ko-KR" altLang="en-US" dirty="0" smtClean="0"/>
              <a:t>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ko-KR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b="1" dirty="0" err="1">
                <a:solidFill>
                  <a:srgbClr val="FF0000"/>
                </a:solidFill>
              </a:rPr>
              <a:t>DBWatcher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ko-KR" b="1" dirty="0">
                <a:solidFill>
                  <a:srgbClr val="FF0000"/>
                </a:solidFill>
              </a:rPr>
              <a:t>실행 시</a:t>
            </a:r>
            <a:r>
              <a:rPr lang="en-US" altLang="ko-KR" b="1" dirty="0">
                <a:solidFill>
                  <a:srgbClr val="FF0000"/>
                </a:solidFill>
              </a:rPr>
              <a:t> -p </a:t>
            </a:r>
            <a:r>
              <a:rPr lang="ko-KR" altLang="ko-KR" b="1" dirty="0">
                <a:solidFill>
                  <a:srgbClr val="FF0000"/>
                </a:solidFill>
              </a:rPr>
              <a:t>옵션으로</a:t>
            </a:r>
            <a:r>
              <a:rPr lang="en-US" altLang="ko-KR" b="1" dirty="0">
                <a:solidFill>
                  <a:srgbClr val="FF0000"/>
                </a:solidFill>
              </a:rPr>
              <a:t> directory prefix</a:t>
            </a:r>
            <a:r>
              <a:rPr lang="ko-KR" altLang="ko-KR" b="1" dirty="0">
                <a:solidFill>
                  <a:srgbClr val="FF0000"/>
                </a:solidFill>
              </a:rPr>
              <a:t>를 지정해 주었다면 그</a:t>
            </a:r>
            <a:r>
              <a:rPr lang="en-US" altLang="ko-KR" b="1" dirty="0">
                <a:solidFill>
                  <a:srgbClr val="FF0000"/>
                </a:solidFill>
              </a:rPr>
              <a:t> prefix</a:t>
            </a:r>
            <a:r>
              <a:rPr lang="ko-KR" altLang="ko-KR" b="1" dirty="0">
                <a:solidFill>
                  <a:srgbClr val="FF0000"/>
                </a:solidFill>
              </a:rPr>
              <a:t>를 기준으로 파일이 생성된다</a:t>
            </a:r>
            <a:r>
              <a:rPr lang="en-US" altLang="ko-KR" b="1" dirty="0">
                <a:solidFill>
                  <a:srgbClr val="FF0000"/>
                </a:solidFill>
              </a:rPr>
              <a:t>. -p </a:t>
            </a:r>
            <a:r>
              <a:rPr lang="ko-KR" altLang="ko-KR" b="1" dirty="0">
                <a:solidFill>
                  <a:srgbClr val="FF0000"/>
                </a:solidFill>
              </a:rPr>
              <a:t>옵션을 사용하지 않았다면 프로그램이 실행된</a:t>
            </a:r>
            <a:r>
              <a:rPr lang="en-US" altLang="ko-KR" b="1" dirty="0">
                <a:solidFill>
                  <a:srgbClr val="FF0000"/>
                </a:solidFill>
              </a:rPr>
              <a:t> directory</a:t>
            </a:r>
            <a:r>
              <a:rPr lang="ko-KR" altLang="ko-KR" b="1" dirty="0">
                <a:solidFill>
                  <a:srgbClr val="FF0000"/>
                </a:solidFill>
              </a:rPr>
              <a:t>가 파일 생성의 기준이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3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ini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4"/>
            <a:ext cx="10141137" cy="53320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ini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(3)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b="1" dirty="0" smtClean="0"/>
              <a:t>- REPORT_TO  </a:t>
            </a:r>
            <a:r>
              <a:rPr lang="en-US" altLang="ko-KR" b="1" dirty="0"/>
              <a:t>[string</a:t>
            </a:r>
            <a:r>
              <a:rPr lang="en-US" altLang="ko-KR" b="1" dirty="0" smtClean="0"/>
              <a:t>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의 실행과 관련된 리포트 메일을 보낼</a:t>
            </a:r>
            <a:r>
              <a:rPr lang="en-US" altLang="ko-KR" dirty="0"/>
              <a:t> e-mail </a:t>
            </a:r>
            <a:r>
              <a:rPr lang="ko-KR" altLang="ko-KR" dirty="0"/>
              <a:t>어드레스</a:t>
            </a:r>
            <a:r>
              <a:rPr lang="en-US" altLang="ko-KR" dirty="0"/>
              <a:t>. </a:t>
            </a:r>
            <a:r>
              <a:rPr lang="ko-KR" altLang="ko-KR" dirty="0"/>
              <a:t>만일 설정되어 있지 않다면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ko-KR" altLang="ko-KR" dirty="0"/>
              <a:t>와 관련된 어떠한 리포트 메일도 보내지 않는다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ko-KR" dirty="0"/>
          </a:p>
          <a:p>
            <a:pPr marL="0" lvl="0" indent="0">
              <a:buNone/>
            </a:pPr>
            <a:r>
              <a:rPr lang="en-US" altLang="ko-KR" b="1" dirty="0" smtClean="0"/>
              <a:t>- SMTPNAME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메일을 보내기 위한</a:t>
            </a:r>
            <a:r>
              <a:rPr lang="en-US" altLang="ko-KR" dirty="0"/>
              <a:t> SMTP(Send Mail Transmit Protocol) </a:t>
            </a:r>
            <a:r>
              <a:rPr lang="ko-KR" altLang="ko-KR" dirty="0"/>
              <a:t>서버를 지정한다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b="1" dirty="0"/>
              <a:t>DEFAULT</a:t>
            </a:r>
            <a:r>
              <a:rPr lang="en-US" altLang="ko-KR" dirty="0"/>
              <a:t> : </a:t>
            </a:r>
            <a:r>
              <a:rPr lang="en-US" altLang="ko-KR" dirty="0" smtClean="0"/>
              <a:t>127.0.0.1</a:t>
            </a:r>
          </a:p>
          <a:p>
            <a:pPr lvl="1"/>
            <a:endParaRPr lang="ko-KR" altLang="ko-KR" dirty="0"/>
          </a:p>
          <a:p>
            <a:pPr marL="0" lvl="0" indent="0">
              <a:buNone/>
            </a:pPr>
            <a:r>
              <a:rPr lang="en-US" altLang="ko-KR" b="1" dirty="0" smtClean="0"/>
              <a:t>- MAILREPORT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의 실행 로그를 지정한 메일 어드레스로 보내는지 여부를 체크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b="1" dirty="0"/>
              <a:t>false</a:t>
            </a:r>
            <a:r>
              <a:rPr lang="en-US" altLang="ko-KR" dirty="0"/>
              <a:t> : </a:t>
            </a:r>
            <a:r>
              <a:rPr lang="ko-KR" altLang="ko-KR" dirty="0"/>
              <a:t>실행 리포트를 전송하지 않음</a:t>
            </a:r>
            <a:r>
              <a:rPr lang="en-US" altLang="ko-KR" dirty="0"/>
              <a:t> [default]</a:t>
            </a:r>
            <a:endParaRPr lang="ko-KR" altLang="ko-KR" dirty="0"/>
          </a:p>
          <a:p>
            <a:pPr lvl="1"/>
            <a:r>
              <a:rPr lang="en-US" altLang="ko-KR" b="1" dirty="0"/>
              <a:t>true</a:t>
            </a:r>
            <a:r>
              <a:rPr lang="en-US" altLang="ko-KR" dirty="0"/>
              <a:t> : </a:t>
            </a:r>
            <a:r>
              <a:rPr lang="ko-KR" altLang="ko-KR" dirty="0"/>
              <a:t>실행 리포트를 지정된 어드레스로 </a:t>
            </a:r>
            <a:r>
              <a:rPr lang="ko-KR" altLang="ko-KR" dirty="0" smtClean="0"/>
              <a:t>전송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ko-KR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] </a:t>
            </a:r>
            <a:r>
              <a:rPr lang="en-US" altLang="ko-KR" dirty="0" err="1">
                <a:solidFill>
                  <a:srgbClr val="FF0000"/>
                </a:solidFill>
              </a:rPr>
              <a:t>DBWatcher</a:t>
            </a:r>
            <a:r>
              <a:rPr lang="ko-KR" altLang="ko-KR" dirty="0">
                <a:solidFill>
                  <a:srgbClr val="FF0000"/>
                </a:solidFill>
              </a:rPr>
              <a:t>가 수행에 실패할 경우</a:t>
            </a:r>
            <a:r>
              <a:rPr lang="en-US" altLang="ko-KR" dirty="0">
                <a:solidFill>
                  <a:srgbClr val="FF0000"/>
                </a:solidFill>
              </a:rPr>
              <a:t> MAILREPORT </a:t>
            </a:r>
            <a:r>
              <a:rPr lang="ko-KR" altLang="ko-KR" dirty="0">
                <a:solidFill>
                  <a:srgbClr val="FF0000"/>
                </a:solidFill>
              </a:rPr>
              <a:t>변수의 설정 여부와 관계 없이 지정된 메일 어드레스로 에러 리포트를 보내게 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ko-KR" dirty="0">
                <a:solidFill>
                  <a:srgbClr val="FF0000"/>
                </a:solidFill>
              </a:rPr>
              <a:t>만일 에러 리포트를 받고 싶지 않다면</a:t>
            </a:r>
            <a:r>
              <a:rPr lang="en-US" altLang="ko-KR" dirty="0">
                <a:solidFill>
                  <a:srgbClr val="FF0000"/>
                </a:solidFill>
              </a:rPr>
              <a:t> REPORT_TO </a:t>
            </a:r>
            <a:r>
              <a:rPr lang="ko-KR" altLang="ko-KR" dirty="0">
                <a:solidFill>
                  <a:srgbClr val="FF0000"/>
                </a:solidFill>
              </a:rPr>
              <a:t>변수를 설정하지 않으면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ini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4"/>
            <a:ext cx="10141137" cy="53320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ini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(4)</a:t>
            </a:r>
          </a:p>
          <a:p>
            <a:pPr marL="0" lvl="0" indent="0">
              <a:buNone/>
            </a:pPr>
            <a:r>
              <a:rPr lang="en-US" altLang="ko-KR" b="1" dirty="0" smtClean="0"/>
              <a:t>- TRANSMIT_PROTOCOL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문서 데이터 전송을 위해 사용하는 프로토콜을 설정한다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b="1" dirty="0"/>
              <a:t>FILE : </a:t>
            </a:r>
            <a:r>
              <a:rPr lang="ko-KR" altLang="ko-KR" dirty="0"/>
              <a:t>지정된 파일에 수집된 문서를 저장</a:t>
            </a:r>
            <a:r>
              <a:rPr lang="en-US" altLang="ko-KR" dirty="0"/>
              <a:t> [default]</a:t>
            </a:r>
            <a:endParaRPr lang="ko-KR" altLang="ko-KR" dirty="0"/>
          </a:p>
          <a:p>
            <a:pPr lvl="1"/>
            <a:r>
              <a:rPr lang="en-US" altLang="ko-KR" b="1" dirty="0"/>
              <a:t>DQIR :</a:t>
            </a:r>
            <a:r>
              <a:rPr lang="en-US" altLang="ko-KR" dirty="0"/>
              <a:t> DQIR</a:t>
            </a:r>
            <a:r>
              <a:rPr lang="ko-KR" altLang="ko-KR" dirty="0"/>
              <a:t>의 인덱스 </a:t>
            </a:r>
            <a:r>
              <a:rPr lang="ko-KR" altLang="ko-KR" dirty="0" err="1"/>
              <a:t>리스너를</a:t>
            </a:r>
            <a:r>
              <a:rPr lang="ko-KR" altLang="ko-KR" dirty="0"/>
              <a:t> 통해서 문서를 </a:t>
            </a:r>
            <a:r>
              <a:rPr lang="ko-KR" altLang="ko-KR" dirty="0" smtClean="0"/>
              <a:t>전송</a:t>
            </a:r>
            <a:endParaRPr lang="ko-KR" altLang="ko-KR" dirty="0"/>
          </a:p>
          <a:p>
            <a:pPr marL="0" lvl="0" indent="0">
              <a:buNone/>
            </a:pPr>
            <a:r>
              <a:rPr lang="en-US" altLang="ko-KR" b="1" dirty="0" smtClean="0"/>
              <a:t>- TRANSMIT_INSERT_FILENAME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파일에 수집된 문서를 저장할 경우</a:t>
            </a:r>
            <a:r>
              <a:rPr lang="en-US" altLang="ko-KR" dirty="0"/>
              <a:t>(</a:t>
            </a:r>
            <a:r>
              <a:rPr lang="en-US" altLang="ko-KR" b="1" dirty="0"/>
              <a:t>TRANSMIT_PROCOTOL</a:t>
            </a:r>
            <a:r>
              <a:rPr lang="ko-KR" altLang="ko-KR" dirty="0"/>
              <a:t>이 </a:t>
            </a:r>
            <a:r>
              <a:rPr lang="en-US" altLang="ko-KR" b="1" dirty="0"/>
              <a:t>FILE</a:t>
            </a:r>
            <a:r>
              <a:rPr lang="ko-KR" altLang="ko-KR" dirty="0"/>
              <a:t>일 경우</a:t>
            </a:r>
            <a:r>
              <a:rPr lang="en-US" altLang="ko-KR" dirty="0"/>
              <a:t>), </a:t>
            </a:r>
            <a:r>
              <a:rPr lang="en-US" altLang="ko-KR" dirty="0" err="1"/>
              <a:t>DBWatcher</a:t>
            </a:r>
            <a:r>
              <a:rPr lang="ko-KR" altLang="ko-KR" dirty="0"/>
              <a:t>에 의해 수집된 문서가 저장될 파일명을 지정한다</a:t>
            </a:r>
            <a:r>
              <a:rPr lang="en-US" altLang="ko-KR" dirty="0"/>
              <a:t>. </a:t>
            </a:r>
            <a:r>
              <a:rPr lang="ko-KR" altLang="ko-KR" dirty="0"/>
              <a:t>이 변수가 지정되지 않았을 경우에는 수집된 문서와 관련된 내용들이 화면으로 출력된다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ko-KR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b="1" dirty="0" err="1">
                <a:solidFill>
                  <a:srgbClr val="FF0000"/>
                </a:solidFill>
              </a:rPr>
              <a:t>DBWatcher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ko-KR" b="1" dirty="0">
                <a:solidFill>
                  <a:srgbClr val="FF0000"/>
                </a:solidFill>
              </a:rPr>
              <a:t>실행 시</a:t>
            </a:r>
            <a:r>
              <a:rPr lang="en-US" altLang="ko-KR" b="1" dirty="0">
                <a:solidFill>
                  <a:srgbClr val="FF0000"/>
                </a:solidFill>
              </a:rPr>
              <a:t> -p </a:t>
            </a:r>
            <a:r>
              <a:rPr lang="ko-KR" altLang="ko-KR" b="1" dirty="0">
                <a:solidFill>
                  <a:srgbClr val="FF0000"/>
                </a:solidFill>
              </a:rPr>
              <a:t>옵션으로</a:t>
            </a:r>
            <a:r>
              <a:rPr lang="en-US" altLang="ko-KR" b="1" dirty="0">
                <a:solidFill>
                  <a:srgbClr val="FF0000"/>
                </a:solidFill>
              </a:rPr>
              <a:t> directory prefix</a:t>
            </a:r>
            <a:r>
              <a:rPr lang="ko-KR" altLang="ko-KR" b="1" dirty="0">
                <a:solidFill>
                  <a:srgbClr val="FF0000"/>
                </a:solidFill>
              </a:rPr>
              <a:t>를 지정해 주었다면 그</a:t>
            </a:r>
            <a:r>
              <a:rPr lang="en-US" altLang="ko-KR" b="1" dirty="0">
                <a:solidFill>
                  <a:srgbClr val="FF0000"/>
                </a:solidFill>
              </a:rPr>
              <a:t> prefix</a:t>
            </a:r>
            <a:r>
              <a:rPr lang="ko-KR" altLang="ko-KR" b="1" dirty="0">
                <a:solidFill>
                  <a:srgbClr val="FF0000"/>
                </a:solidFill>
              </a:rPr>
              <a:t>를 기준으로 파일이 생성된다</a:t>
            </a:r>
            <a:r>
              <a:rPr lang="en-US" altLang="ko-KR" b="1" dirty="0">
                <a:solidFill>
                  <a:srgbClr val="FF0000"/>
                </a:solidFill>
              </a:rPr>
              <a:t>. -p </a:t>
            </a:r>
            <a:r>
              <a:rPr lang="ko-KR" altLang="ko-KR" b="1" dirty="0">
                <a:solidFill>
                  <a:srgbClr val="FF0000"/>
                </a:solidFill>
              </a:rPr>
              <a:t>옵션을 사용하지 않았다면 프로그램이 실행된</a:t>
            </a:r>
            <a:r>
              <a:rPr lang="en-US" altLang="ko-KR" b="1" dirty="0">
                <a:solidFill>
                  <a:srgbClr val="FF0000"/>
                </a:solidFill>
              </a:rPr>
              <a:t> directory</a:t>
            </a:r>
            <a:r>
              <a:rPr lang="ko-KR" altLang="ko-KR" b="1" dirty="0">
                <a:solidFill>
                  <a:srgbClr val="FF0000"/>
                </a:solidFill>
              </a:rPr>
              <a:t>가 파일 생성의 기준이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ko-KR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ko-KR" b="1" dirty="0" smtClean="0"/>
              <a:t>- TRANSMIT_DELETE_FILENAME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파일에 수집된 문서를 저장할 경우</a:t>
            </a:r>
            <a:r>
              <a:rPr lang="en-US" altLang="ko-KR" dirty="0"/>
              <a:t>(</a:t>
            </a:r>
            <a:r>
              <a:rPr lang="en-US" altLang="ko-KR" b="1" dirty="0"/>
              <a:t>TRANSMIT_PROCOTOL</a:t>
            </a:r>
            <a:r>
              <a:rPr lang="ko-KR" altLang="ko-KR" dirty="0"/>
              <a:t>이 </a:t>
            </a:r>
            <a:r>
              <a:rPr lang="en-US" altLang="ko-KR" b="1" dirty="0"/>
              <a:t>FILE</a:t>
            </a:r>
            <a:r>
              <a:rPr lang="ko-KR" altLang="ko-KR" dirty="0"/>
              <a:t>일 경우</a:t>
            </a:r>
            <a:r>
              <a:rPr lang="en-US" altLang="ko-KR" dirty="0"/>
              <a:t>), </a:t>
            </a:r>
            <a:r>
              <a:rPr lang="en-US" altLang="ko-KR" dirty="0" err="1"/>
              <a:t>DBWatcher</a:t>
            </a:r>
            <a:r>
              <a:rPr lang="ko-KR" altLang="ko-KR" dirty="0"/>
              <a:t>에 의해 삭제된 문서가 저장될 파일명을 지정한다</a:t>
            </a:r>
            <a:r>
              <a:rPr lang="en-US" altLang="ko-KR" dirty="0"/>
              <a:t>. </a:t>
            </a:r>
            <a:r>
              <a:rPr lang="ko-KR" altLang="ko-KR" dirty="0"/>
              <a:t>이 변수가 지정되지 않았을 경우에는 삭제와 관련된 내용들이 화면으로 출력된다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ko-KR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b="1" dirty="0" err="1">
                <a:solidFill>
                  <a:srgbClr val="FF0000"/>
                </a:solidFill>
              </a:rPr>
              <a:t>DBWatcher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ko-KR" b="1" dirty="0">
                <a:solidFill>
                  <a:srgbClr val="FF0000"/>
                </a:solidFill>
              </a:rPr>
              <a:t>실행 시</a:t>
            </a:r>
            <a:r>
              <a:rPr lang="en-US" altLang="ko-KR" b="1" dirty="0">
                <a:solidFill>
                  <a:srgbClr val="FF0000"/>
                </a:solidFill>
              </a:rPr>
              <a:t> -p </a:t>
            </a:r>
            <a:r>
              <a:rPr lang="ko-KR" altLang="ko-KR" b="1" dirty="0">
                <a:solidFill>
                  <a:srgbClr val="FF0000"/>
                </a:solidFill>
              </a:rPr>
              <a:t>옵션으로</a:t>
            </a:r>
            <a:r>
              <a:rPr lang="en-US" altLang="ko-KR" b="1" dirty="0">
                <a:solidFill>
                  <a:srgbClr val="FF0000"/>
                </a:solidFill>
              </a:rPr>
              <a:t> directory prefix</a:t>
            </a:r>
            <a:r>
              <a:rPr lang="ko-KR" altLang="ko-KR" b="1" dirty="0">
                <a:solidFill>
                  <a:srgbClr val="FF0000"/>
                </a:solidFill>
              </a:rPr>
              <a:t>를 지정해 주었다면 그</a:t>
            </a:r>
            <a:r>
              <a:rPr lang="en-US" altLang="ko-KR" b="1" dirty="0">
                <a:solidFill>
                  <a:srgbClr val="FF0000"/>
                </a:solidFill>
              </a:rPr>
              <a:t> prefix</a:t>
            </a:r>
            <a:r>
              <a:rPr lang="ko-KR" altLang="ko-KR" b="1" dirty="0">
                <a:solidFill>
                  <a:srgbClr val="FF0000"/>
                </a:solidFill>
              </a:rPr>
              <a:t>를 기준으로 파일이 생성된다</a:t>
            </a:r>
            <a:r>
              <a:rPr lang="en-US" altLang="ko-KR" b="1" dirty="0">
                <a:solidFill>
                  <a:srgbClr val="FF0000"/>
                </a:solidFill>
              </a:rPr>
              <a:t>. -p </a:t>
            </a:r>
            <a:r>
              <a:rPr lang="ko-KR" altLang="ko-KR" b="1" dirty="0">
                <a:solidFill>
                  <a:srgbClr val="FF0000"/>
                </a:solidFill>
              </a:rPr>
              <a:t>옵션을 사용하지 않았다면 프로그램이 실행된</a:t>
            </a:r>
            <a:r>
              <a:rPr lang="en-US" altLang="ko-KR" b="1" dirty="0">
                <a:solidFill>
                  <a:srgbClr val="FF0000"/>
                </a:solidFill>
              </a:rPr>
              <a:t> directory</a:t>
            </a:r>
            <a:r>
              <a:rPr lang="ko-KR" altLang="ko-KR" b="1" dirty="0">
                <a:solidFill>
                  <a:srgbClr val="FF0000"/>
                </a:solidFill>
              </a:rPr>
              <a:t>가 파일 생성의 기준이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ko-KR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ko-KR" b="1" dirty="0" smtClean="0"/>
              <a:t>- TRANSMIT_HOSTNAME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Index-Listener</a:t>
            </a:r>
            <a:r>
              <a:rPr lang="ko-KR" altLang="ko-KR" dirty="0"/>
              <a:t>가 설치되어 있는 서버의</a:t>
            </a:r>
            <a:r>
              <a:rPr lang="en-US" altLang="ko-KR" dirty="0"/>
              <a:t> IP </a:t>
            </a:r>
            <a:r>
              <a:rPr lang="ko-KR" altLang="ko-KR" dirty="0"/>
              <a:t>혹은</a:t>
            </a:r>
            <a:r>
              <a:rPr lang="en-US" altLang="ko-KR" dirty="0"/>
              <a:t> DNS</a:t>
            </a:r>
            <a:r>
              <a:rPr lang="ko-KR" altLang="ko-KR" dirty="0"/>
              <a:t>명</a:t>
            </a:r>
            <a:r>
              <a:rPr lang="en-US" altLang="ko-KR" dirty="0"/>
              <a:t>(</a:t>
            </a:r>
            <a:r>
              <a:rPr lang="en-US" altLang="ko-KR" b="1" dirty="0"/>
              <a:t>TRANSMIT_PROCOTOL</a:t>
            </a:r>
            <a:r>
              <a:rPr lang="ko-KR" altLang="ko-KR" dirty="0"/>
              <a:t>이 </a:t>
            </a:r>
            <a:r>
              <a:rPr lang="en-US" altLang="ko-KR" b="1" dirty="0"/>
              <a:t>DQIR</a:t>
            </a:r>
            <a:r>
              <a:rPr lang="ko-KR" altLang="ko-KR" dirty="0"/>
              <a:t>일 경우</a:t>
            </a:r>
            <a:r>
              <a:rPr lang="en-US" altLang="ko-KR" dirty="0"/>
              <a:t>)</a:t>
            </a:r>
            <a:endParaRPr lang="ko-KR" altLang="ko-KR" dirty="0"/>
          </a:p>
          <a:p>
            <a:pPr lvl="1"/>
            <a:r>
              <a:rPr lang="en-US" altLang="ko-KR" b="1" dirty="0"/>
              <a:t>DEFAULT</a:t>
            </a:r>
            <a:r>
              <a:rPr lang="en-US" altLang="ko-KR" dirty="0"/>
              <a:t> : </a:t>
            </a:r>
            <a:r>
              <a:rPr lang="en-US" altLang="ko-KR" dirty="0" smtClean="0"/>
              <a:t>127.0.0.1</a:t>
            </a:r>
            <a:endParaRPr lang="ko-KR" altLang="ko-KR" dirty="0" smtClean="0"/>
          </a:p>
          <a:p>
            <a:pPr marL="0" lvl="0" indent="0">
              <a:buNone/>
            </a:pPr>
            <a:r>
              <a:rPr lang="en-US" altLang="ko-KR" b="1" dirty="0" smtClean="0"/>
              <a:t>- TRANSMIT_PORTNUM  [</a:t>
            </a:r>
            <a:r>
              <a:rPr lang="en-US" altLang="ko-KR" b="1" dirty="0"/>
              <a:t>integer]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Index-Listener</a:t>
            </a:r>
            <a:r>
              <a:rPr lang="ko-KR" altLang="ko-KR" dirty="0"/>
              <a:t>의</a:t>
            </a:r>
            <a:r>
              <a:rPr lang="en-US" altLang="ko-KR" dirty="0"/>
              <a:t> accept </a:t>
            </a:r>
            <a:r>
              <a:rPr lang="ko-KR" altLang="ko-KR" dirty="0"/>
              <a:t>포트 번호</a:t>
            </a:r>
            <a:r>
              <a:rPr lang="en-US" altLang="ko-KR" dirty="0"/>
              <a:t>(</a:t>
            </a:r>
            <a:r>
              <a:rPr lang="en-US" altLang="ko-KR" b="1" dirty="0"/>
              <a:t>TRANSMIT_PROCOTOL</a:t>
            </a:r>
            <a:r>
              <a:rPr lang="ko-KR" altLang="ko-KR" dirty="0"/>
              <a:t>이 </a:t>
            </a:r>
            <a:r>
              <a:rPr lang="en-US" altLang="ko-KR" b="1" dirty="0"/>
              <a:t>DQIR</a:t>
            </a:r>
            <a:r>
              <a:rPr lang="ko-KR" altLang="ko-KR" dirty="0"/>
              <a:t>일 경우</a:t>
            </a:r>
            <a:r>
              <a:rPr lang="en-US" altLang="ko-KR" dirty="0"/>
              <a:t>)</a:t>
            </a:r>
            <a:endParaRPr lang="ko-KR" altLang="ko-KR" dirty="0"/>
          </a:p>
          <a:p>
            <a:pPr lvl="1"/>
            <a:r>
              <a:rPr lang="en-US" altLang="ko-KR" b="1" dirty="0"/>
              <a:t>DEFAULT</a:t>
            </a:r>
            <a:r>
              <a:rPr lang="en-US" altLang="ko-KR" dirty="0"/>
              <a:t> : </a:t>
            </a:r>
            <a:r>
              <a:rPr lang="en-US" altLang="ko-KR" dirty="0" smtClean="0"/>
              <a:t>9192</a:t>
            </a:r>
            <a:endParaRPr lang="ko-KR" altLang="ko-KR" dirty="0"/>
          </a:p>
          <a:p>
            <a:pPr marL="0" lvl="0" indent="0">
              <a:buNone/>
            </a:pPr>
            <a:r>
              <a:rPr lang="en-US" altLang="ko-KR" b="1" dirty="0" smtClean="0"/>
              <a:t>- TRANSMIT_TIMEOUT  </a:t>
            </a:r>
            <a:r>
              <a:rPr lang="en-US" altLang="ko-KR" b="1" dirty="0"/>
              <a:t>[integer]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Index-Listener</a:t>
            </a:r>
            <a:r>
              <a:rPr lang="ko-KR" altLang="ko-KR" dirty="0"/>
              <a:t>와의 통신시의 네트워크 타임아웃</a:t>
            </a:r>
            <a:r>
              <a:rPr lang="en-US" altLang="ko-KR" dirty="0"/>
              <a:t>(</a:t>
            </a:r>
            <a:r>
              <a:rPr lang="en-US" altLang="ko-KR" dirty="0" err="1"/>
              <a:t>mili</a:t>
            </a:r>
            <a:r>
              <a:rPr lang="en-US" altLang="ko-KR" dirty="0"/>
              <a:t>-second </a:t>
            </a:r>
            <a:r>
              <a:rPr lang="ko-KR" altLang="ko-KR" dirty="0"/>
              <a:t>단위</a:t>
            </a:r>
            <a:r>
              <a:rPr lang="en-US" altLang="ko-KR" dirty="0"/>
              <a:t>) (</a:t>
            </a:r>
            <a:r>
              <a:rPr lang="en-US" altLang="ko-KR" b="1" dirty="0"/>
              <a:t>TRANSMIT_PROCOTOL</a:t>
            </a:r>
            <a:r>
              <a:rPr lang="ko-KR" altLang="ko-KR" dirty="0"/>
              <a:t>이 </a:t>
            </a:r>
            <a:r>
              <a:rPr lang="en-US" altLang="ko-KR" b="1" dirty="0"/>
              <a:t>DQIR</a:t>
            </a:r>
            <a:r>
              <a:rPr lang="ko-KR" altLang="ko-KR" dirty="0"/>
              <a:t>일 경우</a:t>
            </a:r>
            <a:r>
              <a:rPr lang="en-US" altLang="ko-KR" dirty="0"/>
              <a:t>)</a:t>
            </a:r>
            <a:endParaRPr lang="ko-KR" altLang="ko-KR" dirty="0"/>
          </a:p>
          <a:p>
            <a:pPr lvl="1"/>
            <a:r>
              <a:rPr lang="en-US" altLang="ko-KR" b="1" dirty="0"/>
              <a:t>DEFAULT</a:t>
            </a:r>
            <a:r>
              <a:rPr lang="en-US" altLang="ko-KR" dirty="0"/>
              <a:t> : 5000 (5</a:t>
            </a:r>
            <a:r>
              <a:rPr lang="ko-KR" altLang="ko-KR" dirty="0"/>
              <a:t>초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59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ini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4"/>
            <a:ext cx="10141137" cy="53320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ini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(5)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b="1" dirty="0" smtClean="0"/>
              <a:t>- DRIVER_TYPE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DBMS </a:t>
            </a:r>
            <a:r>
              <a:rPr lang="ko-KR" altLang="ko-KR" dirty="0"/>
              <a:t>접속을 위해서 사용할</a:t>
            </a:r>
            <a:r>
              <a:rPr lang="en-US" altLang="ko-KR" dirty="0"/>
              <a:t> JDBC Driver</a:t>
            </a:r>
            <a:r>
              <a:rPr lang="ko-KR" altLang="ko-KR" dirty="0"/>
              <a:t>를 선택한다</a:t>
            </a:r>
            <a:r>
              <a:rPr lang="en-US" altLang="ko-KR" dirty="0" smtClean="0"/>
              <a:t>.(ex. ORACLE, MYSQL)</a:t>
            </a:r>
          </a:p>
          <a:p>
            <a:pPr marL="0" lvl="0" indent="0">
              <a:buNone/>
            </a:pPr>
            <a:r>
              <a:rPr lang="en-US" altLang="ko-KR" b="1" dirty="0" smtClean="0"/>
              <a:t>- USE_JDBC_URL  [</a:t>
            </a:r>
            <a:r>
              <a:rPr lang="en-US" altLang="ko-KR" b="1" dirty="0" err="1"/>
              <a:t>boolean</a:t>
            </a:r>
            <a:r>
              <a:rPr lang="en-US" altLang="ko-KR" b="1" dirty="0" smtClean="0"/>
              <a:t>]</a:t>
            </a:r>
            <a:endParaRPr lang="ko-KR" altLang="ko-KR" dirty="0"/>
          </a:p>
          <a:p>
            <a:pPr marL="0" lvl="0" indent="0">
              <a:buNone/>
            </a:pPr>
            <a:r>
              <a:rPr lang="en-US" altLang="ko-KR" dirty="0" smtClean="0"/>
              <a:t>JDBC_URL </a:t>
            </a:r>
            <a:r>
              <a:rPr lang="ko-KR" altLang="en-US" dirty="0" smtClean="0"/>
              <a:t>사용 여부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C000"/>
                </a:solidFill>
              </a:rPr>
              <a:t>true</a:t>
            </a:r>
            <a:r>
              <a:rPr lang="en-US" altLang="ko-KR" dirty="0" smtClean="0"/>
              <a:t> / </a:t>
            </a:r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(DEFAULT : false) </a:t>
            </a:r>
            <a:r>
              <a:rPr lang="en-US" altLang="ko-KR" b="1" dirty="0" smtClean="0">
                <a:solidFill>
                  <a:srgbClr val="FFC000"/>
                </a:solidFill>
              </a:rPr>
              <a:t>*</a:t>
            </a:r>
            <a:r>
              <a:rPr lang="ko-KR" altLang="en-US" b="1" dirty="0" smtClean="0">
                <a:solidFill>
                  <a:srgbClr val="FFC000"/>
                </a:solidFill>
              </a:rPr>
              <a:t>색깔 참</a:t>
            </a:r>
            <a:r>
              <a:rPr lang="ko-KR" altLang="en-US" b="1" dirty="0" smtClean="0">
                <a:solidFill>
                  <a:srgbClr val="FF0000"/>
                </a:solidFill>
              </a:rPr>
              <a:t>고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기입</a:t>
            </a:r>
            <a:r>
              <a:rPr lang="en-US" altLang="ko-KR" b="1" dirty="0" smtClean="0">
                <a:solidFill>
                  <a:srgbClr val="FF0000"/>
                </a:solidFill>
              </a:rPr>
              <a:t>*</a:t>
            </a:r>
          </a:p>
          <a:p>
            <a:pPr marL="0" lv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en-US" altLang="ko-KR" b="1" dirty="0" smtClean="0">
                <a:solidFill>
                  <a:srgbClr val="FFC000"/>
                </a:solidFill>
              </a:rPr>
              <a:t>JDBC_URL  </a:t>
            </a:r>
            <a:r>
              <a:rPr lang="en-US" altLang="ko-KR" b="1" dirty="0">
                <a:solidFill>
                  <a:srgbClr val="FFC000"/>
                </a:solidFill>
              </a:rPr>
              <a:t>[</a:t>
            </a:r>
            <a:r>
              <a:rPr lang="en-US" altLang="ko-KR" b="1" dirty="0" err="1">
                <a:solidFill>
                  <a:srgbClr val="FFC000"/>
                </a:solidFill>
              </a:rPr>
              <a:t>boolean</a:t>
            </a:r>
            <a:r>
              <a:rPr lang="en-US" altLang="ko-KR" b="1" dirty="0" smtClean="0">
                <a:solidFill>
                  <a:srgbClr val="FFC000"/>
                </a:solidFill>
              </a:rPr>
              <a:t>]</a:t>
            </a:r>
          </a:p>
          <a:p>
            <a:pPr marL="0" lv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JDBC_URL </a:t>
            </a:r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(ex. </a:t>
            </a:r>
            <a:r>
              <a:rPr lang="en-US" altLang="ko-KR" dirty="0" err="1">
                <a:solidFill>
                  <a:schemeClr val="tx1"/>
                </a:solidFill>
              </a:rPr>
              <a:t>jdbc:oracle:thin</a:t>
            </a:r>
            <a:r>
              <a:rPr lang="en-US" altLang="ko-KR" dirty="0">
                <a:solidFill>
                  <a:schemeClr val="tx1"/>
                </a:solidFill>
              </a:rPr>
              <a:t>:@localhost:1521:orcl)</a:t>
            </a:r>
            <a:endParaRPr lang="ko-KR" altLang="ko-KR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ko-KR" b="1" dirty="0" smtClean="0"/>
              <a:t>- </a:t>
            </a:r>
            <a:r>
              <a:rPr lang="en-US" altLang="ko-KR" b="1" dirty="0" smtClean="0">
                <a:solidFill>
                  <a:srgbClr val="FF0000"/>
                </a:solidFill>
              </a:rPr>
              <a:t>DB_SERVER_IP  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string]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ko-KR" dirty="0" err="1" smtClean="0"/>
              <a:t>DBWatcher</a:t>
            </a:r>
            <a:r>
              <a:rPr lang="ko-KR" altLang="ko-KR" dirty="0" smtClean="0"/>
              <a:t>가 접속할</a:t>
            </a:r>
            <a:r>
              <a:rPr lang="en-US" altLang="ko-KR" dirty="0" smtClean="0"/>
              <a:t> DBMS </a:t>
            </a:r>
            <a:r>
              <a:rPr lang="ko-KR" altLang="ko-KR" dirty="0" smtClean="0"/>
              <a:t>서버의</a:t>
            </a:r>
            <a:r>
              <a:rPr lang="en-US" altLang="ko-KR" dirty="0" smtClean="0"/>
              <a:t> IP. </a:t>
            </a:r>
            <a:r>
              <a:rPr lang="en-US" altLang="ko-KR" b="1" dirty="0" smtClean="0"/>
              <a:t>DRIVER_TYPE</a:t>
            </a:r>
            <a:r>
              <a:rPr lang="ko-KR" altLang="ko-KR" dirty="0" smtClean="0"/>
              <a:t>이</a:t>
            </a:r>
            <a:r>
              <a:rPr lang="en-US" altLang="ko-KR" dirty="0" smtClean="0"/>
              <a:t> ODBC</a:t>
            </a:r>
            <a:r>
              <a:rPr lang="ko-KR" altLang="ko-KR" dirty="0" smtClean="0"/>
              <a:t>일 경우에는 이 변수를 설정하지 않아도 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0" lvl="0" indent="0">
              <a:buNone/>
            </a:pPr>
            <a:r>
              <a:rPr lang="en-US" altLang="ko-KR" b="1" dirty="0" smtClean="0"/>
              <a:t>- </a:t>
            </a:r>
            <a:r>
              <a:rPr lang="en-US" altLang="ko-KR" b="1" dirty="0" smtClean="0">
                <a:solidFill>
                  <a:srgbClr val="FF0000"/>
                </a:solidFill>
              </a:rPr>
              <a:t>DB_PORTNUM  </a:t>
            </a:r>
            <a:r>
              <a:rPr lang="en-US" altLang="ko-KR" b="1" dirty="0">
                <a:solidFill>
                  <a:srgbClr val="FF0000"/>
                </a:solidFill>
              </a:rPr>
              <a:t>[integer]</a:t>
            </a:r>
            <a:endParaRPr lang="ko-KR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DBMS </a:t>
            </a:r>
            <a:r>
              <a:rPr lang="ko-KR" altLang="ko-KR" dirty="0"/>
              <a:t>서버의 포트 번호</a:t>
            </a:r>
            <a:r>
              <a:rPr lang="en-US" altLang="ko-KR" dirty="0"/>
              <a:t>. </a:t>
            </a:r>
            <a:r>
              <a:rPr lang="ko-KR" altLang="ko-KR" dirty="0"/>
              <a:t>지정되지 않았을 경우에는 각</a:t>
            </a:r>
            <a:r>
              <a:rPr lang="en-US" altLang="ko-KR" dirty="0"/>
              <a:t> RDBMS </a:t>
            </a:r>
            <a:r>
              <a:rPr lang="ko-KR" altLang="ko-KR" dirty="0"/>
              <a:t>서버의 기본 설정 값을 따른다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lvl="0" indent="0">
              <a:buNone/>
            </a:pPr>
            <a:r>
              <a:rPr lang="en-US" altLang="ko-KR" b="1" dirty="0" smtClean="0"/>
              <a:t>- </a:t>
            </a:r>
            <a:r>
              <a:rPr lang="en-US" altLang="ko-KR" b="1" dirty="0" smtClean="0">
                <a:solidFill>
                  <a:srgbClr val="FF0000"/>
                </a:solidFill>
              </a:rPr>
              <a:t>DB_NAME  </a:t>
            </a:r>
            <a:r>
              <a:rPr lang="en-US" altLang="ko-KR" b="1" dirty="0">
                <a:solidFill>
                  <a:srgbClr val="FF0000"/>
                </a:solidFill>
              </a:rPr>
              <a:t>[string]</a:t>
            </a:r>
            <a:endParaRPr lang="ko-KR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가 접속할</a:t>
            </a:r>
            <a:r>
              <a:rPr lang="en-US" altLang="ko-KR" dirty="0"/>
              <a:t> DBMS</a:t>
            </a:r>
            <a:r>
              <a:rPr lang="ko-KR" altLang="ko-KR" dirty="0"/>
              <a:t>의</a:t>
            </a:r>
            <a:r>
              <a:rPr lang="en-US" altLang="ko-KR" dirty="0"/>
              <a:t> Database </a:t>
            </a:r>
            <a:r>
              <a:rPr lang="ko-KR" altLang="ko-KR" dirty="0"/>
              <a:t>이름</a:t>
            </a:r>
            <a:r>
              <a:rPr lang="en-US" altLang="ko-KR" dirty="0"/>
              <a:t>. </a:t>
            </a:r>
            <a:r>
              <a:rPr lang="en-US" altLang="ko-KR" b="1" dirty="0"/>
              <a:t>DRIVER_TYPE</a:t>
            </a:r>
            <a:r>
              <a:rPr lang="ko-KR" altLang="ko-KR" dirty="0"/>
              <a:t>에 따라서 이 변수에 설정하는 값이 달라지게 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lvl="0" indent="0">
              <a:buNone/>
            </a:pPr>
            <a:r>
              <a:rPr lang="en-US" altLang="ko-KR" b="1" dirty="0" smtClean="0"/>
              <a:t>- USERNAME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Database</a:t>
            </a:r>
            <a:r>
              <a:rPr lang="ko-KR" altLang="ko-KR" dirty="0"/>
              <a:t>의 </a:t>
            </a:r>
            <a:r>
              <a:rPr lang="ko-KR" altLang="ko-KR" dirty="0" smtClean="0"/>
              <a:t>사용자명</a:t>
            </a:r>
            <a:endParaRPr lang="ko-KR" altLang="ko-KR" dirty="0"/>
          </a:p>
          <a:p>
            <a:pPr marL="0" lvl="0" indent="0">
              <a:buNone/>
            </a:pPr>
            <a:r>
              <a:rPr lang="en-US" altLang="ko-KR" b="1" dirty="0" smtClean="0"/>
              <a:t>- PASSWORD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Database </a:t>
            </a:r>
            <a:r>
              <a:rPr lang="ko-KR" altLang="ko-KR" dirty="0"/>
              <a:t>사용자에 대한 암호</a:t>
            </a:r>
          </a:p>
          <a:p>
            <a:pPr marL="0" lvl="0" indent="0">
              <a:buNone/>
            </a:pPr>
            <a:r>
              <a:rPr lang="en-US" altLang="ko-KR" b="1" dirty="0" smtClean="0"/>
              <a:t>- FETCH_SIZE </a:t>
            </a:r>
            <a:r>
              <a:rPr lang="en-US" altLang="ko-KR" b="1" dirty="0"/>
              <a:t>[integer]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수집 시 한번에 가져올 데이터 양인</a:t>
            </a:r>
            <a:r>
              <a:rPr lang="en-US" altLang="ko-KR" dirty="0"/>
              <a:t> fetch size</a:t>
            </a:r>
            <a:r>
              <a:rPr lang="ko-KR" altLang="ko-KR" dirty="0"/>
              <a:t>를 정의 한다</a:t>
            </a:r>
            <a:r>
              <a:rPr lang="en-US" altLang="ko-KR" dirty="0"/>
              <a:t>. Fetch size</a:t>
            </a:r>
            <a:r>
              <a:rPr lang="ko-KR" altLang="ko-KR" dirty="0"/>
              <a:t>를 조정할 경우에는</a:t>
            </a:r>
            <a:r>
              <a:rPr lang="en-US" altLang="ko-KR" dirty="0"/>
              <a:t> </a:t>
            </a:r>
            <a:r>
              <a:rPr lang="en-US" altLang="ko-KR" dirty="0" err="1"/>
              <a:t>xms</a:t>
            </a:r>
            <a:r>
              <a:rPr lang="en-US" altLang="ko-KR" dirty="0"/>
              <a:t>(</a:t>
            </a:r>
            <a:r>
              <a:rPr lang="ko-KR" altLang="ko-KR" dirty="0" err="1"/>
              <a:t>최소메모리</a:t>
            </a:r>
            <a:r>
              <a:rPr lang="en-US" altLang="ko-KR" dirty="0"/>
              <a:t>), </a:t>
            </a:r>
            <a:r>
              <a:rPr lang="en-US" altLang="ko-KR" dirty="0" err="1"/>
              <a:t>xmx</a:t>
            </a:r>
            <a:r>
              <a:rPr lang="en-US" altLang="ko-KR" dirty="0"/>
              <a:t>(</a:t>
            </a:r>
            <a:r>
              <a:rPr lang="ko-KR" altLang="ko-KR" dirty="0"/>
              <a:t>최대 메모리</a:t>
            </a:r>
            <a:r>
              <a:rPr lang="en-US" altLang="ko-KR" dirty="0"/>
              <a:t>)</a:t>
            </a:r>
            <a:r>
              <a:rPr lang="ko-KR" altLang="ko-KR" dirty="0"/>
              <a:t>의 설정에 따라 실행가능 하니</a:t>
            </a:r>
            <a:r>
              <a:rPr lang="en-US" altLang="ko-KR" dirty="0"/>
              <a:t>, </a:t>
            </a:r>
            <a:r>
              <a:rPr lang="ko-KR" altLang="ko-KR" dirty="0"/>
              <a:t>이를 조정하면서 실행하여 에러가 발생하지 않는지 테스트 해보는 과정이 필요하다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ini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2311" y="1282534"/>
            <a:ext cx="10141137" cy="548974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ini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(6)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 - FULL_SQL_QUERY  [string]</a:t>
            </a:r>
            <a:endParaRPr lang="ko-KR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DBWatcher</a:t>
            </a:r>
            <a:r>
              <a:rPr lang="ko-KR" altLang="ko-KR" dirty="0"/>
              <a:t>가 전체 수집을 할 때 수행할</a:t>
            </a:r>
            <a:r>
              <a:rPr lang="en-US" altLang="ko-KR" dirty="0"/>
              <a:t> SQL query. </a:t>
            </a:r>
            <a:r>
              <a:rPr lang="ko-KR" altLang="ko-KR" dirty="0" smtClean="0"/>
              <a:t>외부 </a:t>
            </a:r>
            <a:r>
              <a:rPr lang="ko-KR" altLang="ko-KR" dirty="0"/>
              <a:t>파일을 지정할 경우에는 </a:t>
            </a:r>
            <a:r>
              <a:rPr lang="en-US" altLang="ko-KR" b="1" u="sng" dirty="0"/>
              <a:t>@&lt;</a:t>
            </a:r>
            <a:r>
              <a:rPr lang="ko-KR" altLang="ko-KR" b="1" u="sng" dirty="0"/>
              <a:t>파일명</a:t>
            </a:r>
            <a:r>
              <a:rPr lang="en-US" altLang="ko-KR" b="1" u="sng" dirty="0"/>
              <a:t>&gt;</a:t>
            </a:r>
            <a:r>
              <a:rPr lang="ko-KR" altLang="ko-KR" dirty="0"/>
              <a:t>의 형식으로 지정한다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ko-KR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] FULL_SQL_QUERY</a:t>
            </a:r>
            <a:r>
              <a:rPr lang="ko-KR" altLang="ko-KR" b="1" dirty="0">
                <a:solidFill>
                  <a:srgbClr val="FF0000"/>
                </a:solidFill>
              </a:rPr>
              <a:t>와</a:t>
            </a:r>
            <a:r>
              <a:rPr lang="en-US" altLang="ko-KR" b="1" dirty="0">
                <a:solidFill>
                  <a:srgbClr val="FF0000"/>
                </a:solidFill>
              </a:rPr>
              <a:t> INCREMENTAL_SQL_QUERY</a:t>
            </a:r>
            <a:r>
              <a:rPr lang="ko-KR" altLang="ko-KR" b="1" dirty="0">
                <a:solidFill>
                  <a:srgbClr val="FF0000"/>
                </a:solidFill>
              </a:rPr>
              <a:t>는 반드시 같은 형태 및 타입을 가지는</a:t>
            </a:r>
            <a:r>
              <a:rPr lang="en-US" altLang="ko-KR" b="1" dirty="0">
                <a:solidFill>
                  <a:srgbClr val="FF0000"/>
                </a:solidFill>
              </a:rPr>
              <a:t> SELECT </a:t>
            </a:r>
            <a:r>
              <a:rPr lang="ko-KR" altLang="ko-KR" b="1" dirty="0" err="1">
                <a:solidFill>
                  <a:srgbClr val="FF0000"/>
                </a:solidFill>
              </a:rPr>
              <a:t>문이어야</a:t>
            </a:r>
            <a:r>
              <a:rPr lang="ko-KR" altLang="ko-KR" b="1" dirty="0">
                <a:solidFill>
                  <a:srgbClr val="FF0000"/>
                </a:solidFill>
              </a:rPr>
              <a:t> 하며</a:t>
            </a:r>
            <a:r>
              <a:rPr lang="en-US" altLang="ko-KR" b="1" dirty="0">
                <a:solidFill>
                  <a:srgbClr val="FF0000"/>
                </a:solidFill>
              </a:rPr>
              <a:t>, SELECT</a:t>
            </a:r>
            <a:r>
              <a:rPr lang="ko-KR" altLang="ko-KR" b="1" dirty="0">
                <a:solidFill>
                  <a:srgbClr val="FF0000"/>
                </a:solidFill>
              </a:rPr>
              <a:t>된 각 필드의 이름이 동일해야 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ko-KR" b="1" dirty="0">
                <a:solidFill>
                  <a:srgbClr val="FF0000"/>
                </a:solidFill>
              </a:rPr>
              <a:t>따라서</a:t>
            </a:r>
            <a:r>
              <a:rPr lang="en-US" altLang="ko-KR" b="1" dirty="0">
                <a:solidFill>
                  <a:srgbClr val="FF0000"/>
                </a:solidFill>
              </a:rPr>
              <a:t> SELECT</a:t>
            </a:r>
            <a:r>
              <a:rPr lang="ko-KR" altLang="ko-KR" b="1" dirty="0">
                <a:solidFill>
                  <a:srgbClr val="FF0000"/>
                </a:solidFill>
              </a:rPr>
              <a:t>문에 </a:t>
            </a:r>
            <a:r>
              <a:rPr lang="ko-KR" altLang="ko-KR" b="1" dirty="0" err="1">
                <a:solidFill>
                  <a:srgbClr val="FF0000"/>
                </a:solidFill>
              </a:rPr>
              <a:t>앨리어싱</a:t>
            </a:r>
            <a:r>
              <a:rPr lang="ko-KR" altLang="ko-KR" b="1" dirty="0">
                <a:solidFill>
                  <a:srgbClr val="FF0000"/>
                </a:solidFill>
              </a:rPr>
              <a:t> 등으로 명시적으로 각 필드의 이름을 지정해 주는 것이 좋다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ko-KR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ko-KR" b="1" dirty="0" smtClean="0"/>
              <a:t>- INCREMENTAL_SQL_QUERY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가 </a:t>
            </a:r>
            <a:r>
              <a:rPr lang="ko-KR" altLang="ko-KR" dirty="0" err="1"/>
              <a:t>증분</a:t>
            </a:r>
            <a:r>
              <a:rPr lang="ko-KR" altLang="ko-KR" dirty="0"/>
              <a:t> 수집을 할 때 수행할</a:t>
            </a:r>
            <a:r>
              <a:rPr lang="en-US" altLang="ko-KR" dirty="0"/>
              <a:t> SQL query. </a:t>
            </a:r>
            <a:r>
              <a:rPr lang="ko-KR" altLang="ko-KR" dirty="0" smtClean="0"/>
              <a:t>외부 </a:t>
            </a:r>
            <a:r>
              <a:rPr lang="ko-KR" altLang="ko-KR" dirty="0"/>
              <a:t>파일을 지정할 경우에는 </a:t>
            </a:r>
            <a:r>
              <a:rPr lang="en-US" altLang="ko-KR" b="1" u="sng" dirty="0"/>
              <a:t>@&lt;</a:t>
            </a:r>
            <a:r>
              <a:rPr lang="ko-KR" altLang="ko-KR" b="1" u="sng" dirty="0"/>
              <a:t>파일명</a:t>
            </a:r>
            <a:r>
              <a:rPr lang="en-US" altLang="ko-KR" b="1" u="sng" dirty="0"/>
              <a:t>&gt;</a:t>
            </a:r>
            <a:r>
              <a:rPr lang="ko-KR" altLang="ko-KR" dirty="0"/>
              <a:t>의 형식으로 지정한다</a:t>
            </a:r>
            <a:r>
              <a:rPr lang="en-US" altLang="ko-KR" dirty="0"/>
              <a:t>. </a:t>
            </a:r>
            <a:r>
              <a:rPr lang="ko-KR" altLang="ko-KR" dirty="0"/>
              <a:t>이 변수가 지정되어 있지 않으면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ko-KR" altLang="ko-KR" dirty="0"/>
              <a:t>는 </a:t>
            </a:r>
            <a:r>
              <a:rPr lang="ko-KR" altLang="ko-KR" dirty="0" err="1"/>
              <a:t>증분</a:t>
            </a:r>
            <a:r>
              <a:rPr lang="ko-KR" altLang="ko-KR" dirty="0"/>
              <a:t> 수집을 수행하지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ko-KR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] FULL_SQL_QUERY</a:t>
            </a:r>
            <a:r>
              <a:rPr lang="ko-KR" altLang="ko-KR" b="1" dirty="0">
                <a:solidFill>
                  <a:srgbClr val="FF0000"/>
                </a:solidFill>
              </a:rPr>
              <a:t>와</a:t>
            </a:r>
            <a:r>
              <a:rPr lang="en-US" altLang="ko-KR" b="1" dirty="0">
                <a:solidFill>
                  <a:srgbClr val="FF0000"/>
                </a:solidFill>
              </a:rPr>
              <a:t> INCREMENTAL_SQL_QUERY</a:t>
            </a:r>
            <a:r>
              <a:rPr lang="ko-KR" altLang="ko-KR" b="1" dirty="0">
                <a:solidFill>
                  <a:srgbClr val="FF0000"/>
                </a:solidFill>
              </a:rPr>
              <a:t>는 반드시 같은 형태 및 타입을 가지는</a:t>
            </a:r>
            <a:r>
              <a:rPr lang="en-US" altLang="ko-KR" b="1" dirty="0">
                <a:solidFill>
                  <a:srgbClr val="FF0000"/>
                </a:solidFill>
              </a:rPr>
              <a:t> SELECT </a:t>
            </a:r>
            <a:r>
              <a:rPr lang="ko-KR" altLang="ko-KR" b="1" dirty="0" err="1">
                <a:solidFill>
                  <a:srgbClr val="FF0000"/>
                </a:solidFill>
              </a:rPr>
              <a:t>문이어야</a:t>
            </a:r>
            <a:r>
              <a:rPr lang="ko-KR" altLang="ko-KR" b="1" dirty="0">
                <a:solidFill>
                  <a:srgbClr val="FF0000"/>
                </a:solidFill>
              </a:rPr>
              <a:t> 하며</a:t>
            </a:r>
            <a:r>
              <a:rPr lang="en-US" altLang="ko-KR" b="1" dirty="0">
                <a:solidFill>
                  <a:srgbClr val="FF0000"/>
                </a:solidFill>
              </a:rPr>
              <a:t>, SELECT</a:t>
            </a:r>
            <a:r>
              <a:rPr lang="ko-KR" altLang="ko-KR" b="1" dirty="0">
                <a:solidFill>
                  <a:srgbClr val="FF0000"/>
                </a:solidFill>
              </a:rPr>
              <a:t>된 각 필드의 이름이 동일해야 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ko-KR" b="1" dirty="0">
                <a:solidFill>
                  <a:srgbClr val="FF0000"/>
                </a:solidFill>
              </a:rPr>
              <a:t>따라서</a:t>
            </a:r>
            <a:r>
              <a:rPr lang="en-US" altLang="ko-KR" b="1" dirty="0">
                <a:solidFill>
                  <a:srgbClr val="FF0000"/>
                </a:solidFill>
              </a:rPr>
              <a:t> SELECT</a:t>
            </a:r>
            <a:r>
              <a:rPr lang="ko-KR" altLang="ko-KR" b="1" dirty="0">
                <a:solidFill>
                  <a:srgbClr val="FF0000"/>
                </a:solidFill>
              </a:rPr>
              <a:t>문에 </a:t>
            </a:r>
            <a:r>
              <a:rPr lang="ko-KR" altLang="ko-KR" b="1" dirty="0" err="1">
                <a:solidFill>
                  <a:srgbClr val="FF0000"/>
                </a:solidFill>
              </a:rPr>
              <a:t>앨리어싱</a:t>
            </a:r>
            <a:r>
              <a:rPr lang="ko-KR" altLang="ko-KR" b="1" dirty="0">
                <a:solidFill>
                  <a:srgbClr val="FF0000"/>
                </a:solidFill>
              </a:rPr>
              <a:t> 등으로 명시적으로 각 필드의 이름을 지정해 주는 것이 좋다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ko-KR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ko-KR" b="1" dirty="0" smtClean="0"/>
              <a:t>- INSERT_UPDATE_QUERY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가 </a:t>
            </a:r>
            <a:r>
              <a:rPr lang="ko-KR" altLang="ko-KR" dirty="0" err="1"/>
              <a:t>증분</a:t>
            </a:r>
            <a:r>
              <a:rPr lang="ko-KR" altLang="ko-KR" dirty="0"/>
              <a:t> 수집을 할 때 변경이 생긴 문서의 정보를 정해진</a:t>
            </a:r>
            <a:r>
              <a:rPr lang="en-US" altLang="ko-KR" dirty="0"/>
              <a:t> DB table</a:t>
            </a:r>
            <a:r>
              <a:rPr lang="ko-KR" altLang="ko-KR" dirty="0"/>
              <a:t>에 담아 두는</a:t>
            </a:r>
            <a:r>
              <a:rPr lang="en-US" altLang="ko-KR" dirty="0"/>
              <a:t> SQL </a:t>
            </a:r>
            <a:r>
              <a:rPr lang="en-US" altLang="ko-KR" dirty="0" smtClean="0"/>
              <a:t>query. </a:t>
            </a:r>
            <a:r>
              <a:rPr lang="ko-KR" altLang="ko-KR" dirty="0" smtClean="0"/>
              <a:t>만일 </a:t>
            </a:r>
            <a:r>
              <a:rPr lang="ko-KR" altLang="ko-KR" dirty="0"/>
              <a:t>기술할 내용이 길 경우 </a:t>
            </a:r>
            <a:r>
              <a:rPr lang="en-US" altLang="ko-KR" b="1" u="sng" dirty="0"/>
              <a:t>@&lt;</a:t>
            </a:r>
            <a:r>
              <a:rPr lang="ko-KR" altLang="ko-KR" b="1" u="sng" dirty="0"/>
              <a:t>파일명</a:t>
            </a:r>
            <a:r>
              <a:rPr lang="en-US" altLang="ko-KR" b="1" u="sng" dirty="0"/>
              <a:t>&gt;</a:t>
            </a:r>
            <a:r>
              <a:rPr lang="ko-KR" altLang="ko-KR" dirty="0"/>
              <a:t>의 형식으로 외부 파일을 지정할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INSERT_UPDATE_QUERY</a:t>
            </a:r>
            <a:r>
              <a:rPr lang="ko-KR" altLang="ko-KR" dirty="0">
                <a:solidFill>
                  <a:srgbClr val="FF0000"/>
                </a:solidFill>
              </a:rPr>
              <a:t>의 경우 멀티 </a:t>
            </a:r>
            <a:r>
              <a:rPr lang="ko-KR" altLang="ko-KR" dirty="0" err="1">
                <a:solidFill>
                  <a:srgbClr val="FF0000"/>
                </a:solidFill>
              </a:rPr>
              <a:t>스탭으로</a:t>
            </a:r>
            <a:r>
              <a:rPr lang="ko-KR" altLang="ko-KR" dirty="0">
                <a:solidFill>
                  <a:srgbClr val="FF0000"/>
                </a:solidFill>
              </a:rPr>
              <a:t> 실행될</a:t>
            </a:r>
            <a:r>
              <a:rPr lang="en-US" altLang="ko-KR" dirty="0">
                <a:solidFill>
                  <a:srgbClr val="FF0000"/>
                </a:solidFill>
              </a:rPr>
              <a:t> SQL query</a:t>
            </a:r>
            <a:r>
              <a:rPr lang="ko-KR" altLang="ko-KR" dirty="0">
                <a:solidFill>
                  <a:srgbClr val="FF0000"/>
                </a:solidFill>
              </a:rPr>
              <a:t>를 세팅할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ko-KR" dirty="0">
                <a:solidFill>
                  <a:srgbClr val="FF0000"/>
                </a:solidFill>
              </a:rPr>
              <a:t>이 경우에는 </a:t>
            </a:r>
            <a:r>
              <a:rPr lang="en-US" altLang="ko-KR" b="1" dirty="0">
                <a:solidFill>
                  <a:srgbClr val="FF0000"/>
                </a:solidFill>
              </a:rPr>
              <a:t>INSERT_UPDATE_QUERY1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INSERT_UPDATE_QUERY2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INSERT_UPDATE_QUERY3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등의 순서로 순차적으로</a:t>
            </a:r>
            <a:r>
              <a:rPr lang="en-US" altLang="ko-KR" dirty="0">
                <a:solidFill>
                  <a:srgbClr val="FF0000"/>
                </a:solidFill>
              </a:rPr>
              <a:t> SQL query</a:t>
            </a:r>
            <a:r>
              <a:rPr lang="ko-KR" altLang="ko-KR" dirty="0">
                <a:solidFill>
                  <a:srgbClr val="FF0000"/>
                </a:solidFill>
              </a:rPr>
              <a:t>가 실행된다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ko-KR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ko-KR" b="1" dirty="0" smtClean="0"/>
              <a:t>- SELECT_UPDATE_QUERY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가 </a:t>
            </a:r>
            <a:r>
              <a:rPr lang="ko-KR" altLang="ko-KR" dirty="0" err="1"/>
              <a:t>증분</a:t>
            </a:r>
            <a:r>
              <a:rPr lang="ko-KR" altLang="ko-KR" dirty="0"/>
              <a:t> 수집을 할 때 변경이 생긴 문서의 문서</a:t>
            </a:r>
            <a:r>
              <a:rPr lang="en-US" altLang="ko-KR" dirty="0"/>
              <a:t>ID</a:t>
            </a:r>
            <a:r>
              <a:rPr lang="ko-KR" altLang="ko-KR" dirty="0"/>
              <a:t>를 가져오는</a:t>
            </a:r>
            <a:r>
              <a:rPr lang="en-US" altLang="ko-KR" dirty="0"/>
              <a:t> SQL query. </a:t>
            </a:r>
            <a:r>
              <a:rPr lang="ko-KR" altLang="ko-KR" dirty="0"/>
              <a:t>이 변수를 통해서 추가</a:t>
            </a:r>
            <a:r>
              <a:rPr lang="en-US" altLang="ko-KR" dirty="0"/>
              <a:t>, </a:t>
            </a:r>
            <a:r>
              <a:rPr lang="ko-KR" altLang="ko-KR" dirty="0"/>
              <a:t>변경</a:t>
            </a:r>
            <a:r>
              <a:rPr lang="en-US" altLang="ko-KR" dirty="0"/>
              <a:t>, </a:t>
            </a:r>
            <a:r>
              <a:rPr lang="ko-KR" altLang="ko-KR" dirty="0"/>
              <a:t>삭제된 문서에 대한 정보를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ko-KR" altLang="ko-KR" dirty="0"/>
              <a:t>가 처리할 수 있게 된다</a:t>
            </a:r>
            <a:r>
              <a:rPr lang="en-US" altLang="ko-KR" dirty="0"/>
              <a:t>. </a:t>
            </a:r>
            <a:r>
              <a:rPr lang="ko-KR" altLang="ko-KR" dirty="0"/>
              <a:t>만일 기술할 내용이 길 경우 </a:t>
            </a:r>
            <a:r>
              <a:rPr lang="en-US" altLang="ko-KR" b="1" u="sng" dirty="0"/>
              <a:t>@&lt;</a:t>
            </a:r>
            <a:r>
              <a:rPr lang="ko-KR" altLang="ko-KR" b="1" u="sng" dirty="0"/>
              <a:t>파일명</a:t>
            </a:r>
            <a:r>
              <a:rPr lang="en-US" altLang="ko-KR" b="1" u="sng" dirty="0"/>
              <a:t>&gt;</a:t>
            </a:r>
            <a:r>
              <a:rPr lang="ko-KR" altLang="ko-KR" dirty="0"/>
              <a:t>의 형식으로 외부 파일을 지정할 수 있다</a:t>
            </a:r>
            <a:r>
              <a:rPr lang="en-US" altLang="ko-KR" dirty="0"/>
              <a:t>. </a:t>
            </a:r>
            <a:r>
              <a:rPr lang="ko-KR" altLang="ko-KR" dirty="0"/>
              <a:t>이미</a:t>
            </a:r>
            <a:r>
              <a:rPr lang="en-US" altLang="ko-KR" dirty="0"/>
              <a:t> RDBMS</a:t>
            </a:r>
            <a:r>
              <a:rPr lang="ko-KR" altLang="ko-KR" dirty="0"/>
              <a:t>에 기록되어 있는 문서의</a:t>
            </a:r>
            <a:r>
              <a:rPr lang="en-US" altLang="ko-KR" dirty="0"/>
              <a:t> ID </a:t>
            </a:r>
            <a:r>
              <a:rPr lang="ko-KR" altLang="ko-KR" dirty="0"/>
              <a:t>정보를 다시 한 번</a:t>
            </a:r>
            <a:r>
              <a:rPr lang="en-US" altLang="ko-KR" dirty="0"/>
              <a:t> SQL query</a:t>
            </a:r>
            <a:r>
              <a:rPr lang="ko-KR" altLang="ko-KR" dirty="0"/>
              <a:t>로 읽는 이유는</a:t>
            </a:r>
            <a:r>
              <a:rPr lang="en-US" altLang="ko-KR" dirty="0"/>
              <a:t>, DBMS </a:t>
            </a:r>
            <a:r>
              <a:rPr lang="ko-KR" altLang="ko-KR" dirty="0"/>
              <a:t>상의 문서</a:t>
            </a:r>
            <a:r>
              <a:rPr lang="en-US" altLang="ko-KR" dirty="0"/>
              <a:t> ID</a:t>
            </a:r>
            <a:r>
              <a:rPr lang="ko-KR" altLang="ko-KR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en-US" altLang="ko-KR" dirty="0"/>
              <a:t> </a:t>
            </a:r>
            <a:r>
              <a:rPr lang="ko-KR" altLang="ko-KR" dirty="0"/>
              <a:t>및 검색엔진이 인식하고 있는 문서의</a:t>
            </a:r>
            <a:r>
              <a:rPr lang="en-US" altLang="ko-KR" dirty="0"/>
              <a:t> ID</a:t>
            </a:r>
            <a:r>
              <a:rPr lang="ko-KR" altLang="ko-KR" dirty="0"/>
              <a:t>는 다를 수 있기 때문에 그에 대한 처리를 지원하기 위해서이다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lvl="0" indent="0">
              <a:buNone/>
            </a:pPr>
            <a:r>
              <a:rPr lang="en-US" altLang="ko-KR" b="1" dirty="0" smtClean="0"/>
              <a:t>- CLEAN_UPDATE_QUERY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가 </a:t>
            </a:r>
            <a:r>
              <a:rPr lang="ko-KR" altLang="ko-KR" dirty="0" err="1"/>
              <a:t>증분</a:t>
            </a:r>
            <a:r>
              <a:rPr lang="ko-KR" altLang="ko-KR" dirty="0"/>
              <a:t> 수집을 할 때 </a:t>
            </a:r>
            <a:r>
              <a:rPr lang="en-US" altLang="ko-KR" b="1" dirty="0"/>
              <a:t>INSERT_UPDATE_QUERY</a:t>
            </a:r>
            <a:r>
              <a:rPr lang="en-US" altLang="ko-KR" dirty="0"/>
              <a:t>, </a:t>
            </a:r>
            <a:r>
              <a:rPr lang="ko-KR" altLang="ko-KR" dirty="0"/>
              <a:t>혹은 외부</a:t>
            </a:r>
            <a:r>
              <a:rPr lang="en-US" altLang="ko-KR" dirty="0"/>
              <a:t> logic</a:t>
            </a:r>
            <a:r>
              <a:rPr lang="ko-KR" altLang="ko-KR" dirty="0"/>
              <a:t>에 의해서 쌓여진 변경된 문서 정보를 정리하는</a:t>
            </a:r>
            <a:r>
              <a:rPr lang="en-US" altLang="ko-KR" dirty="0"/>
              <a:t> SQL query. </a:t>
            </a:r>
            <a:r>
              <a:rPr lang="ko-KR" altLang="ko-KR" dirty="0"/>
              <a:t>만일 기술할 내용이 길 경우 </a:t>
            </a:r>
            <a:r>
              <a:rPr lang="en-US" altLang="ko-KR" b="1" u="sng" dirty="0"/>
              <a:t>@&lt;</a:t>
            </a:r>
            <a:r>
              <a:rPr lang="ko-KR" altLang="ko-KR" b="1" u="sng" dirty="0"/>
              <a:t>파일명</a:t>
            </a:r>
            <a:r>
              <a:rPr lang="en-US" altLang="ko-KR" b="1" u="sng" dirty="0"/>
              <a:t>&gt;</a:t>
            </a:r>
            <a:r>
              <a:rPr lang="ko-KR" altLang="ko-KR" dirty="0"/>
              <a:t>의 형식으로 외부 파일을 지정할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CLEAN_UPDATE_QUERY</a:t>
            </a:r>
            <a:r>
              <a:rPr lang="ko-KR" altLang="ko-KR" dirty="0">
                <a:solidFill>
                  <a:srgbClr val="FF0000"/>
                </a:solidFill>
              </a:rPr>
              <a:t>의 경우 멀티 </a:t>
            </a:r>
            <a:r>
              <a:rPr lang="ko-KR" altLang="ko-KR" dirty="0" err="1">
                <a:solidFill>
                  <a:srgbClr val="FF0000"/>
                </a:solidFill>
              </a:rPr>
              <a:t>스탭으로</a:t>
            </a:r>
            <a:r>
              <a:rPr lang="ko-KR" altLang="ko-KR" dirty="0">
                <a:solidFill>
                  <a:srgbClr val="FF0000"/>
                </a:solidFill>
              </a:rPr>
              <a:t> 실행될</a:t>
            </a:r>
            <a:r>
              <a:rPr lang="en-US" altLang="ko-KR" dirty="0">
                <a:solidFill>
                  <a:srgbClr val="FF0000"/>
                </a:solidFill>
              </a:rPr>
              <a:t> SQL query</a:t>
            </a:r>
            <a:r>
              <a:rPr lang="ko-KR" altLang="ko-KR" dirty="0">
                <a:solidFill>
                  <a:srgbClr val="FF0000"/>
                </a:solidFill>
              </a:rPr>
              <a:t>를 세팅할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ko-KR" dirty="0">
                <a:solidFill>
                  <a:srgbClr val="FF0000"/>
                </a:solidFill>
              </a:rPr>
              <a:t>이 경우에는 </a:t>
            </a:r>
            <a:r>
              <a:rPr lang="en-US" altLang="ko-KR" b="1" dirty="0">
                <a:solidFill>
                  <a:srgbClr val="FF0000"/>
                </a:solidFill>
              </a:rPr>
              <a:t>CLEAN_UPDATE_QUERY1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CLEAN_UPDATE_QUERY2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CLEAN_UPDATE_QUERY3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등의 순서로 순차적으로</a:t>
            </a:r>
            <a:r>
              <a:rPr lang="en-US" altLang="ko-KR" dirty="0">
                <a:solidFill>
                  <a:srgbClr val="FF0000"/>
                </a:solidFill>
              </a:rPr>
              <a:t> SQL query</a:t>
            </a:r>
            <a:r>
              <a:rPr lang="ko-KR" altLang="ko-KR" dirty="0">
                <a:solidFill>
                  <a:srgbClr val="FF0000"/>
                </a:solidFill>
              </a:rPr>
              <a:t>가 실행된다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ko-KR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ko-KR" b="1" dirty="0" smtClean="0"/>
              <a:t>- INSERT_FROM_FILE_QUERY  </a:t>
            </a:r>
            <a:r>
              <a:rPr lang="en-US" altLang="ko-KR" b="1" dirty="0"/>
              <a:t>[string]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DBWatcher</a:t>
            </a:r>
            <a:r>
              <a:rPr lang="ko-KR" altLang="ko-KR" dirty="0"/>
              <a:t>가 </a:t>
            </a:r>
            <a:r>
              <a:rPr lang="ko-KR" altLang="ko-KR" dirty="0" err="1"/>
              <a:t>증분</a:t>
            </a:r>
            <a:r>
              <a:rPr lang="ko-KR" altLang="ko-KR" dirty="0"/>
              <a:t> 수집을 할 때 수집할 문서의</a:t>
            </a:r>
            <a:r>
              <a:rPr lang="en-US" altLang="ko-KR" dirty="0"/>
              <a:t> ID </a:t>
            </a:r>
            <a:r>
              <a:rPr lang="ko-KR" altLang="ko-KR" dirty="0"/>
              <a:t>정보를 외부 파일에서</a:t>
            </a:r>
            <a:r>
              <a:rPr lang="en-US" altLang="ko-KR" dirty="0"/>
              <a:t> list</a:t>
            </a:r>
            <a:r>
              <a:rPr lang="ko-KR" altLang="ko-KR" dirty="0"/>
              <a:t>로 받을 경우에 설정한다</a:t>
            </a:r>
            <a:r>
              <a:rPr lang="en-US" altLang="ko-KR" dirty="0"/>
              <a:t>. </a:t>
            </a:r>
            <a:r>
              <a:rPr lang="ko-KR" altLang="ko-KR" dirty="0"/>
              <a:t>이 변수는</a:t>
            </a:r>
            <a:r>
              <a:rPr lang="en-US" altLang="ko-KR" dirty="0"/>
              <a:t> </a:t>
            </a:r>
            <a:r>
              <a:rPr lang="en-US" altLang="ko-KR" dirty="0" err="1"/>
              <a:t>DBWatcher</a:t>
            </a:r>
            <a:r>
              <a:rPr lang="ko-KR" altLang="ko-KR" dirty="0"/>
              <a:t>가 </a:t>
            </a:r>
            <a:r>
              <a:rPr lang="en-US" altLang="ko-KR" b="1" dirty="0"/>
              <a:t>[-a]</a:t>
            </a:r>
            <a:r>
              <a:rPr lang="en-US" altLang="ko-KR" dirty="0"/>
              <a:t> </a:t>
            </a:r>
            <a:r>
              <a:rPr lang="ko-KR" altLang="ko-KR" dirty="0"/>
              <a:t>옵션으로 실행되었을 때만 작동한다</a:t>
            </a:r>
            <a:r>
              <a:rPr lang="en-US" altLang="ko-KR" dirty="0"/>
              <a:t>. </a:t>
            </a:r>
            <a:r>
              <a:rPr lang="en-US" altLang="ko-KR" b="1" dirty="0"/>
              <a:t>[-a]</a:t>
            </a:r>
            <a:r>
              <a:rPr lang="en-US" altLang="ko-KR" dirty="0"/>
              <a:t> </a:t>
            </a:r>
            <a:r>
              <a:rPr lang="ko-KR" altLang="ko-KR" dirty="0"/>
              <a:t>옵션으로 실행되었을 때는 </a:t>
            </a:r>
            <a:r>
              <a:rPr lang="ko-KR" altLang="ko-KR" dirty="0" err="1"/>
              <a:t>증분</a:t>
            </a:r>
            <a:r>
              <a:rPr lang="ko-KR" altLang="ko-KR" dirty="0"/>
              <a:t> 수집 시 </a:t>
            </a:r>
            <a:r>
              <a:rPr lang="en-US" altLang="ko-KR" b="1" dirty="0"/>
              <a:t>INSERT_UPDATE_QUERY</a:t>
            </a:r>
            <a:r>
              <a:rPr lang="ko-KR" altLang="ko-KR" dirty="0"/>
              <a:t>를 수행하지 않고</a:t>
            </a:r>
            <a:r>
              <a:rPr lang="en-US" altLang="ko-KR" dirty="0"/>
              <a:t>, </a:t>
            </a:r>
            <a:r>
              <a:rPr lang="en-US" altLang="ko-KR" b="1" dirty="0"/>
              <a:t>INSERT_FROM_FILE_QUERY</a:t>
            </a:r>
            <a:r>
              <a:rPr lang="ko-KR" altLang="ko-KR" dirty="0"/>
              <a:t>를 수행해서 문서</a:t>
            </a:r>
            <a:r>
              <a:rPr lang="en-US" altLang="ko-KR" dirty="0"/>
              <a:t> ID</a:t>
            </a:r>
            <a:r>
              <a:rPr lang="ko-KR" altLang="ko-KR" dirty="0"/>
              <a:t>를 임시</a:t>
            </a:r>
            <a:r>
              <a:rPr lang="en-US" altLang="ko-KR" dirty="0"/>
              <a:t> table</a:t>
            </a:r>
            <a:r>
              <a:rPr lang="ko-KR" altLang="ko-KR" dirty="0"/>
              <a:t>에 집어 넣는다</a:t>
            </a:r>
            <a:r>
              <a:rPr lang="en-US" altLang="ko-KR" dirty="0"/>
              <a:t>. </a:t>
            </a:r>
            <a:r>
              <a:rPr lang="ko-KR" altLang="ko-KR" dirty="0"/>
              <a:t>만일 기술할 내용이 길 경우 </a:t>
            </a:r>
            <a:r>
              <a:rPr lang="en-US" altLang="ko-KR" b="1" u="sng" dirty="0"/>
              <a:t>@&lt;</a:t>
            </a:r>
            <a:r>
              <a:rPr lang="ko-KR" altLang="ko-KR" b="1" u="sng" dirty="0"/>
              <a:t>파일명</a:t>
            </a:r>
            <a:r>
              <a:rPr lang="en-US" altLang="ko-KR" b="1" u="sng" dirty="0"/>
              <a:t>&gt;</a:t>
            </a:r>
            <a:r>
              <a:rPr lang="ko-KR" altLang="ko-KR" dirty="0"/>
              <a:t>의 형식으로 외부 파일을 지정할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100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8353</TotalTime>
  <Words>2648</Words>
  <Application>Microsoft Office PowerPoint</Application>
  <PresentationFormat>와이드스크린</PresentationFormat>
  <Paragraphs>269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HY중고딕</vt:lpstr>
      <vt:lpstr>나눔바른고딕</vt:lpstr>
      <vt:lpstr>Arial</vt:lpstr>
      <vt:lpstr>Century Gothic</vt:lpstr>
      <vt:lpstr>Wingdings 3</vt:lpstr>
      <vt:lpstr>줄기</vt:lpstr>
      <vt:lpstr>DBWatcher</vt:lpstr>
      <vt:lpstr>목차</vt:lpstr>
      <vt:lpstr>1. DBWatcher 설정</vt:lpstr>
      <vt:lpstr>1. DBWatcher 설정 - .ini파일</vt:lpstr>
      <vt:lpstr>1. DBWatcher 설정 - .ini파일</vt:lpstr>
      <vt:lpstr>1. DBWatcher 설정 - .ini파일</vt:lpstr>
      <vt:lpstr>1. DBWatcher 설정 - .ini파일</vt:lpstr>
      <vt:lpstr>1. DBWatcher 설정 - .ini파일</vt:lpstr>
      <vt:lpstr>1. DBWatcher 설정 - .ini파일</vt:lpstr>
      <vt:lpstr>1. DBWatcher 설정 - .ini파일</vt:lpstr>
      <vt:lpstr>1. DBWatcher 설정 - .ini파일</vt:lpstr>
      <vt:lpstr>1. DBWatcher 설정 - .sql파일</vt:lpstr>
      <vt:lpstr>1. DBWatcher 설정 - .bat파일</vt:lpstr>
      <vt:lpstr>2. DBExtension</vt:lpstr>
      <vt:lpstr>3. 사용 예시</vt:lpstr>
      <vt:lpstr>3. 사용 예시</vt:lpstr>
      <vt:lpstr>3. 사용 예시</vt:lpstr>
      <vt:lpstr>3. 사용 예시</vt:lpstr>
      <vt:lpstr>3. 사용 예시</vt:lpstr>
      <vt:lpstr>3. 사용 예시 - DBExtension</vt:lpstr>
      <vt:lpstr>3. 사용 예시 - DBExtension</vt:lpstr>
      <vt:lpstr>3. 사용 예시 - DBExtension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DBWatcher</dc:title>
  <dc:creator>Dell</dc:creator>
  <cp:lastModifiedBy>Dell</cp:lastModifiedBy>
  <cp:revision>73</cp:revision>
  <dcterms:created xsi:type="dcterms:W3CDTF">2019-10-07T05:44:33Z</dcterms:created>
  <dcterms:modified xsi:type="dcterms:W3CDTF">2019-10-30T07:40:02Z</dcterms:modified>
</cp:coreProperties>
</file>