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9" r:id="rId4"/>
    <p:sldId id="276" r:id="rId5"/>
    <p:sldId id="277" r:id="rId6"/>
    <p:sldId id="278" r:id="rId7"/>
    <p:sldId id="303" r:id="rId8"/>
    <p:sldId id="307" r:id="rId9"/>
    <p:sldId id="308" r:id="rId10"/>
    <p:sldId id="309" r:id="rId11"/>
    <p:sldId id="317" r:id="rId12"/>
    <p:sldId id="305" r:id="rId13"/>
    <p:sldId id="313" r:id="rId14"/>
    <p:sldId id="316" r:id="rId15"/>
    <p:sldId id="314" r:id="rId16"/>
    <p:sldId id="320" r:id="rId17"/>
    <p:sldId id="321" r:id="rId18"/>
    <p:sldId id="322" r:id="rId19"/>
    <p:sldId id="323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484848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					      PRITER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설정 및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3300" dirty="0" err="1" smtClean="0"/>
              <a:t>Priter</a:t>
            </a:r>
            <a:r>
              <a:rPr lang="ko-KR" altLang="en-US" sz="3300" dirty="0" smtClean="0"/>
              <a:t>기능을 수행 한 결과 값들이 저장될 </a:t>
            </a:r>
            <a:r>
              <a:rPr lang="en-US" altLang="ko-KR" sz="3300" dirty="0" smtClean="0"/>
              <a:t>Table</a:t>
            </a:r>
            <a:r>
              <a:rPr lang="ko-KR" altLang="en-US" sz="3300" dirty="0" smtClean="0"/>
              <a:t>을 세팅하는 부분입니다</a:t>
            </a:r>
            <a:r>
              <a:rPr lang="en-US" altLang="ko-KR" sz="3300" dirty="0" smtClean="0"/>
              <a:t>.</a:t>
            </a:r>
          </a:p>
          <a:p>
            <a:r>
              <a:rPr lang="en-US" altLang="ko-KR" sz="3300" dirty="0" smtClean="0"/>
              <a:t>Table</a:t>
            </a:r>
            <a:r>
              <a:rPr lang="ko-KR" altLang="en-US" sz="3300" dirty="0" smtClean="0"/>
              <a:t>을 만들기 위한 </a:t>
            </a:r>
            <a:r>
              <a:rPr lang="ko-KR" altLang="en-US" sz="3300" dirty="0" err="1" smtClean="0"/>
              <a:t>쿼리문은</a:t>
            </a:r>
            <a:r>
              <a:rPr lang="ko-KR" altLang="en-US" sz="3300" dirty="0" smtClean="0"/>
              <a:t> 아래와 같습니다</a:t>
            </a:r>
            <a:r>
              <a:rPr lang="en-US" altLang="ko-KR" sz="33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CREATE </a:t>
            </a:r>
            <a:r>
              <a:rPr lang="en-US" altLang="ko-KR" sz="1800" dirty="0"/>
              <a:t>TABLE IF NOT EXISTS `</a:t>
            </a:r>
            <a:r>
              <a:rPr lang="en-US" altLang="ko-KR" sz="1800" dirty="0" err="1"/>
              <a:t>xprivacy</a:t>
            </a:r>
            <a:r>
              <a:rPr lang="en-US" altLang="ko-KR" sz="1800" dirty="0"/>
              <a:t>` (</a:t>
            </a:r>
          </a:p>
          <a:p>
            <a:pPr marL="0" indent="0">
              <a:buNone/>
            </a:pPr>
            <a:r>
              <a:rPr lang="en-US" altLang="ko-KR" sz="1800" dirty="0"/>
              <a:t>  `DOCSECURITYTYPE`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`PRIVACYTYPE`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`PRIVACYCOUNT`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`PERSONALNUMBER`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`MOBILEPHONE`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`EMAIL`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`PASSPORT`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`DRIVERNUMBER`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`CREDITCARD`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`ACCOUNTNUMBER`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`TELEPHONENUMBER` varchar(1000) DEFAULT NULL,</a:t>
            </a:r>
          </a:p>
          <a:p>
            <a:pPr marL="0" indent="0">
              <a:buNone/>
            </a:pPr>
            <a:r>
              <a:rPr lang="en-US" altLang="ko-KR" sz="1800" dirty="0"/>
              <a:t>  `OID` varchar(1000) DEFAULT NULL</a:t>
            </a:r>
          </a:p>
          <a:p>
            <a:pPr marL="0" indent="0">
              <a:buNone/>
            </a:pPr>
            <a:r>
              <a:rPr lang="en-US" altLang="ko-KR" sz="1800" dirty="0" smtClean="0"/>
              <a:t>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739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dirty="0" smtClean="0"/>
              <a:t> </a:t>
            </a:r>
            <a:r>
              <a:rPr lang="ko-KR" altLang="en-US" sz="1800" dirty="0" smtClean="0"/>
              <a:t>이 실행 파일들은 </a:t>
            </a:r>
            <a:r>
              <a:rPr lang="ko-KR" altLang="en-US" sz="1800" dirty="0" err="1" smtClean="0"/>
              <a:t>관리도구의</a:t>
            </a:r>
            <a:r>
              <a:rPr lang="ko-KR" altLang="en-US" sz="1800" dirty="0" smtClean="0"/>
              <a:t> 색인 과정 중</a:t>
            </a:r>
            <a:r>
              <a:rPr lang="en-US" altLang="ko-KR" sz="1800" dirty="0" smtClean="0"/>
              <a:t>, “</a:t>
            </a:r>
            <a:r>
              <a:rPr lang="ko-KR" altLang="en-US" sz="1800" dirty="0" smtClean="0"/>
              <a:t>수집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 끝난 후에 실행이 됩니다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>
                <a:latin typeface="Century Gothic" panose="020B0502020202020204" pitchFamily="34" charset="0"/>
              </a:rPr>
              <a:t>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기존에 만든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java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파일들의 설정들을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class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파일로 변환 된 파일에서 읽어 들여 실행을 하는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역할을 합니다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latin typeface="Century Gothic" panose="020B0502020202020204" pitchFamily="34" charset="0"/>
              </a:rPr>
              <a:t>ex</a:t>
            </a:r>
            <a:r>
              <a:rPr lang="en-US" altLang="ko-KR" sz="1400" dirty="0">
                <a:latin typeface="Century Gothic" panose="020B0502020202020204" pitchFamily="34" charset="0"/>
              </a:rPr>
              <a:t>) </a:t>
            </a:r>
            <a:endParaRPr lang="en-US" altLang="ko-KR" sz="1400" dirty="0" smtClean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latin typeface="Century Gothic" panose="020B0502020202020204" pitchFamily="34" charset="0"/>
              </a:rPr>
              <a:t>set </a:t>
            </a:r>
            <a:r>
              <a:rPr lang="en-US" altLang="ko-KR" sz="1400" dirty="0">
                <a:latin typeface="Century Gothic" panose="020B0502020202020204" pitchFamily="34" charset="0"/>
              </a:rPr>
              <a:t>PREFIX=%IR4_HOME%/resources/</a:t>
            </a:r>
            <a:r>
              <a:rPr lang="en-US" altLang="ko-KR" sz="1400" dirty="0" err="1">
                <a:latin typeface="Century Gothic" panose="020B0502020202020204" pitchFamily="34" charset="0"/>
              </a:rPr>
              <a:t>priter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dbIP</a:t>
            </a:r>
            <a:r>
              <a:rPr lang="en-US" altLang="ko-KR" sz="1400" dirty="0">
                <a:latin typeface="Century Gothic" panose="020B0502020202020204" pitchFamily="34" charset="0"/>
              </a:rPr>
              <a:t>=127.0.0.1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dbPort</a:t>
            </a:r>
            <a:r>
              <a:rPr lang="en-US" altLang="ko-KR" sz="1400" dirty="0">
                <a:latin typeface="Century Gothic" panose="020B0502020202020204" pitchFamily="34" charset="0"/>
              </a:rPr>
              <a:t>=1521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dbName</a:t>
            </a:r>
            <a:r>
              <a:rPr lang="en-US" altLang="ko-KR" sz="1400" dirty="0">
                <a:latin typeface="Century Gothic" panose="020B0502020202020204" pitchFamily="34" charset="0"/>
              </a:rPr>
              <a:t>=</a:t>
            </a:r>
            <a:r>
              <a:rPr lang="en-US" altLang="ko-KR" sz="1400" dirty="0" err="1">
                <a:latin typeface="Century Gothic" panose="020B0502020202020204" pitchFamily="34" charset="0"/>
              </a:rPr>
              <a:t>orcl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dbUser</a:t>
            </a:r>
            <a:r>
              <a:rPr lang="en-US" altLang="ko-KR" sz="1400" dirty="0">
                <a:latin typeface="Century Gothic" panose="020B0502020202020204" pitchFamily="34" charset="0"/>
              </a:rPr>
              <a:t>=</a:t>
            </a:r>
            <a:r>
              <a:rPr lang="en-US" altLang="ko-KR" sz="1400" dirty="0" err="1">
                <a:latin typeface="Century Gothic" panose="020B0502020202020204" pitchFamily="34" charset="0"/>
              </a:rPr>
              <a:t>hr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dbPassword</a:t>
            </a:r>
            <a:r>
              <a:rPr lang="en-US" altLang="ko-KR" sz="1400" dirty="0">
                <a:latin typeface="Century Gothic" panose="020B0502020202020204" pitchFamily="34" charset="0"/>
              </a:rPr>
              <a:t>=1111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debugMode</a:t>
            </a:r>
            <a:r>
              <a:rPr lang="en-US" altLang="ko-KR" sz="1400" dirty="0">
                <a:latin typeface="Century Gothic" panose="020B0502020202020204" pitchFamily="34" charset="0"/>
              </a:rPr>
              <a:t>=Y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docDir</a:t>
            </a:r>
            <a:r>
              <a:rPr lang="en-US" altLang="ko-KR" sz="1400" dirty="0">
                <a:latin typeface="Century Gothic" panose="020B0502020202020204" pitchFamily="34" charset="0"/>
              </a:rPr>
              <a:t>=%IR4_HOME%/servers/</a:t>
            </a:r>
            <a:r>
              <a:rPr lang="en-US" altLang="ko-KR" sz="1400" dirty="0" err="1">
                <a:latin typeface="Century Gothic" panose="020B0502020202020204" pitchFamily="34" charset="0"/>
              </a:rPr>
              <a:t>adminServer</a:t>
            </a:r>
            <a:r>
              <a:rPr lang="en-US" altLang="ko-KR" sz="1400" dirty="0">
                <a:latin typeface="Century Gothic" panose="020B0502020202020204" pitchFamily="34" charset="0"/>
              </a:rPr>
              <a:t>/collections/PMS/data/insert</a:t>
            </a:r>
          </a:p>
          <a:p>
            <a:pPr marL="0" indent="0" fontAlgn="base">
              <a:buNone/>
            </a:pP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java -</a:t>
            </a:r>
            <a:r>
              <a:rPr lang="en-US" altLang="ko-KR" sz="1400" dirty="0" err="1">
                <a:latin typeface="Century Gothic" panose="020B0502020202020204" pitchFamily="34" charset="0"/>
              </a:rPr>
              <a:t>Dfile.enconding</a:t>
            </a:r>
            <a:r>
              <a:rPr lang="en-US" altLang="ko-KR" sz="1400" dirty="0">
                <a:latin typeface="Century Gothic" panose="020B0502020202020204" pitchFamily="34" charset="0"/>
              </a:rPr>
              <a:t>=utf-8 -Xss256m -Xms3072m -Xmx3072m -</a:t>
            </a:r>
            <a:r>
              <a:rPr lang="en-US" altLang="ko-KR" sz="1400" dirty="0" err="1">
                <a:latin typeface="Century Gothic" panose="020B0502020202020204" pitchFamily="34" charset="0"/>
              </a:rPr>
              <a:t>classpath</a:t>
            </a:r>
            <a:r>
              <a:rPr lang="en-US" altLang="ko-KR" sz="1400" dirty="0">
                <a:latin typeface="Century Gothic" panose="020B0502020202020204" pitchFamily="34" charset="0"/>
              </a:rPr>
              <a:t> "%PREFIX%;%PREFIX%/lib/priter.jar;%PREFIX%/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lib/mysql-connector-java-ga-bin.jar</a:t>
            </a:r>
            <a:r>
              <a:rPr lang="en-US" altLang="ko-KR" sz="1400" dirty="0">
                <a:latin typeface="Century Gothic" panose="020B0502020202020204" pitchFamily="34" charset="0"/>
              </a:rPr>
              <a:t>;%PREFIX%/lib/ojdbc14.jar;%PREFIX%/lib/m4_client.jar;%PREFIX%/lib/m4_common.jar;%PREFIX%/lib/m4_util.jar" </a:t>
            </a:r>
            <a:r>
              <a:rPr lang="en-US" altLang="ko-KR" sz="1400" dirty="0" err="1">
                <a:latin typeface="Century Gothic" panose="020B0502020202020204" pitchFamily="34" charset="0"/>
              </a:rPr>
              <a:t>PriterInfoExtracter</a:t>
            </a:r>
            <a:r>
              <a:rPr lang="en-US" altLang="ko-KR" sz="1400" dirty="0">
                <a:latin typeface="Century Gothic" panose="020B0502020202020204" pitchFamily="34" charset="0"/>
              </a:rPr>
              <a:t>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dbIP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dbPort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dbName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dbUser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dbPassword</a:t>
            </a:r>
            <a:r>
              <a:rPr lang="en-US" altLang="ko-KR" sz="1400" dirty="0">
                <a:latin typeface="Century Gothic" panose="020B0502020202020204" pitchFamily="34" charset="0"/>
              </a:rPr>
              <a:t>% %IR4_HOME%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debugMode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docDir</a:t>
            </a:r>
            <a:r>
              <a:rPr lang="en-US" altLang="ko-KR" sz="1400" dirty="0">
                <a:latin typeface="Century Gothic" panose="020B0502020202020204" pitchFamily="34" charset="0"/>
              </a:rPr>
              <a:t>%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 및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en-US" altLang="ko-KR" dirty="0">
              <a:solidFill>
                <a:srgbClr val="3F3F3F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89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dirty="0" smtClean="0"/>
              <a:t> </a:t>
            </a:r>
            <a:r>
              <a:rPr lang="ko-KR" altLang="en-US" sz="1800" dirty="0" smtClean="0"/>
              <a:t>위의 </a:t>
            </a:r>
            <a:r>
              <a:rPr lang="en-US" altLang="ko-KR" sz="1800" dirty="0" err="1" smtClean="0"/>
              <a:t>Priter</a:t>
            </a:r>
            <a:r>
              <a:rPr lang="ko-KR" altLang="en-US" sz="1800" dirty="0" smtClean="0"/>
              <a:t>설정법들을 다 세팅 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컬렉션에 세팅을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전체 색인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을 해보면 </a:t>
            </a: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     </a:t>
            </a:r>
            <a:r>
              <a:rPr lang="ko-KR" altLang="en-US" sz="1800" dirty="0" smtClean="0"/>
              <a:t>아래와 같은 결과가 나옵니다</a:t>
            </a:r>
            <a:r>
              <a:rPr lang="en-US" altLang="ko-KR" sz="1800" dirty="0" smtClean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 및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en-US" altLang="ko-KR" dirty="0">
              <a:solidFill>
                <a:srgbClr val="3F3F3F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6" y="1810126"/>
            <a:ext cx="9257285" cy="43529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04109" y="4488873"/>
            <a:ext cx="31006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657005" y="5852160"/>
            <a:ext cx="928254" cy="2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804756" y="4463934"/>
            <a:ext cx="5378335" cy="24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183091" y="3275215"/>
            <a:ext cx="1928553" cy="307570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83091" y="3406058"/>
            <a:ext cx="203773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Post_full_internal.bat</a:t>
            </a:r>
          </a:p>
          <a:p>
            <a:r>
              <a:rPr lang="ko-KR" altLang="en-US" sz="1400" dirty="0" smtClean="0"/>
              <a:t>실행 됨을 확인 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Priter</a:t>
            </a:r>
            <a:r>
              <a:rPr lang="ko-KR" altLang="en-US" sz="1400" dirty="0" smtClean="0"/>
              <a:t>기능을 세팅한</a:t>
            </a:r>
            <a:endParaRPr lang="en-US" altLang="ko-KR" sz="1400" dirty="0" smtClean="0"/>
          </a:p>
          <a:p>
            <a:r>
              <a:rPr lang="en-US" altLang="ko-KR" sz="1400" dirty="0" smtClean="0"/>
              <a:t>Class</a:t>
            </a:r>
            <a:r>
              <a:rPr lang="ko-KR" altLang="en-US" sz="1400" dirty="0" smtClean="0"/>
              <a:t>파일이 실행 됨을 </a:t>
            </a:r>
            <a:endParaRPr lang="en-US" altLang="ko-KR" sz="1400" dirty="0" smtClean="0"/>
          </a:p>
          <a:p>
            <a:r>
              <a:rPr lang="ko-KR" altLang="en-US" sz="1400" dirty="0" smtClean="0"/>
              <a:t>알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68379" y="5852160"/>
            <a:ext cx="7714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설정 및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6875"/>
            <a:ext cx="10515600" cy="3869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939846"/>
            <a:ext cx="711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최종적으로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Priter</a:t>
            </a:r>
            <a:r>
              <a:rPr lang="ko-KR" altLang="en-US" b="1" dirty="0" smtClean="0"/>
              <a:t>가 수행된 결과값들은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저장이 되게 됩니다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아래와 같은 형식으로 저장이 되게 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87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dirty="0" smtClean="0"/>
              <a:t> </a:t>
            </a:r>
            <a:r>
              <a:rPr lang="ko-KR" altLang="en-US" sz="1800" dirty="0" smtClean="0"/>
              <a:t>이 실행 파일들은 </a:t>
            </a:r>
            <a:r>
              <a:rPr lang="ko-KR" altLang="en-US" sz="1800" dirty="0" err="1" smtClean="0"/>
              <a:t>관리도구의</a:t>
            </a:r>
            <a:r>
              <a:rPr lang="ko-KR" altLang="en-US" sz="1800" dirty="0" smtClean="0"/>
              <a:t> 색인 과정 중</a:t>
            </a:r>
            <a:r>
              <a:rPr lang="en-US" altLang="ko-KR" sz="1800" dirty="0" smtClean="0"/>
              <a:t>, “</a:t>
            </a:r>
            <a:r>
              <a:rPr lang="ko-KR" altLang="en-US" sz="1800" dirty="0" smtClean="0"/>
              <a:t>수집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 끝난 후에 실행이 됩니다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>
                <a:latin typeface="Century Gothic" panose="020B0502020202020204" pitchFamily="34" charset="0"/>
              </a:rPr>
              <a:t>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기존에 만든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java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파일들의 설정들을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class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파일로 변환 된 파일에서 읽어 들여 실행을 하는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		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역할을 합니다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latin typeface="Century Gothic" panose="020B0502020202020204" pitchFamily="34" charset="0"/>
              </a:rPr>
              <a:t>ex</a:t>
            </a:r>
            <a:r>
              <a:rPr lang="en-US" altLang="ko-KR" sz="1400" dirty="0">
                <a:latin typeface="Century Gothic" panose="020B0502020202020204" pitchFamily="34" charset="0"/>
              </a:rPr>
              <a:t>) </a:t>
            </a:r>
            <a:endParaRPr lang="en-US" altLang="ko-KR" sz="1400" dirty="0" smtClean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latin typeface="Century Gothic" panose="020B0502020202020204" pitchFamily="34" charset="0"/>
              </a:rPr>
              <a:t>set </a:t>
            </a:r>
            <a:r>
              <a:rPr lang="en-US" altLang="ko-KR" sz="1400" dirty="0">
                <a:latin typeface="Century Gothic" panose="020B0502020202020204" pitchFamily="34" charset="0"/>
              </a:rPr>
              <a:t>PREFIX=%IR4_HOME%/resources/</a:t>
            </a:r>
            <a:r>
              <a:rPr lang="en-US" altLang="ko-KR" sz="1400" dirty="0" err="1">
                <a:latin typeface="Century Gothic" panose="020B0502020202020204" pitchFamily="34" charset="0"/>
              </a:rPr>
              <a:t>priter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dbIP</a:t>
            </a:r>
            <a:r>
              <a:rPr lang="en-US" altLang="ko-KR" sz="1400" dirty="0">
                <a:latin typeface="Century Gothic" panose="020B0502020202020204" pitchFamily="34" charset="0"/>
              </a:rPr>
              <a:t>=127.0.0.1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dbPort</a:t>
            </a:r>
            <a:r>
              <a:rPr lang="en-US" altLang="ko-KR" sz="1400" dirty="0">
                <a:latin typeface="Century Gothic" panose="020B0502020202020204" pitchFamily="34" charset="0"/>
              </a:rPr>
              <a:t>=1521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dbName</a:t>
            </a:r>
            <a:r>
              <a:rPr lang="en-US" altLang="ko-KR" sz="1400" dirty="0">
                <a:latin typeface="Century Gothic" panose="020B0502020202020204" pitchFamily="34" charset="0"/>
              </a:rPr>
              <a:t>=</a:t>
            </a:r>
            <a:r>
              <a:rPr lang="en-US" altLang="ko-KR" sz="1400" dirty="0" err="1">
                <a:latin typeface="Century Gothic" panose="020B0502020202020204" pitchFamily="34" charset="0"/>
              </a:rPr>
              <a:t>orcl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dbUser</a:t>
            </a:r>
            <a:r>
              <a:rPr lang="en-US" altLang="ko-KR" sz="1400" dirty="0">
                <a:latin typeface="Century Gothic" panose="020B0502020202020204" pitchFamily="34" charset="0"/>
              </a:rPr>
              <a:t>=</a:t>
            </a:r>
            <a:r>
              <a:rPr lang="en-US" altLang="ko-KR" sz="1400" dirty="0" err="1">
                <a:latin typeface="Century Gothic" panose="020B0502020202020204" pitchFamily="34" charset="0"/>
              </a:rPr>
              <a:t>hr</a:t>
            </a: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dbPassword</a:t>
            </a:r>
            <a:r>
              <a:rPr lang="en-US" altLang="ko-KR" sz="1400" dirty="0">
                <a:latin typeface="Century Gothic" panose="020B0502020202020204" pitchFamily="34" charset="0"/>
              </a:rPr>
              <a:t>=1111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debugMode</a:t>
            </a:r>
            <a:r>
              <a:rPr lang="en-US" altLang="ko-KR" sz="1400" dirty="0">
                <a:latin typeface="Century Gothic" panose="020B0502020202020204" pitchFamily="34" charset="0"/>
              </a:rPr>
              <a:t>=Y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set </a:t>
            </a:r>
            <a:r>
              <a:rPr lang="en-US" altLang="ko-KR" sz="1400" dirty="0" err="1">
                <a:latin typeface="Century Gothic" panose="020B0502020202020204" pitchFamily="34" charset="0"/>
              </a:rPr>
              <a:t>docDir</a:t>
            </a:r>
            <a:r>
              <a:rPr lang="en-US" altLang="ko-KR" sz="1400" dirty="0">
                <a:latin typeface="Century Gothic" panose="020B0502020202020204" pitchFamily="34" charset="0"/>
              </a:rPr>
              <a:t>=%IR4_HOME%/servers/</a:t>
            </a:r>
            <a:r>
              <a:rPr lang="en-US" altLang="ko-KR" sz="1400" dirty="0" err="1">
                <a:latin typeface="Century Gothic" panose="020B0502020202020204" pitchFamily="34" charset="0"/>
              </a:rPr>
              <a:t>adminServer</a:t>
            </a:r>
            <a:r>
              <a:rPr lang="en-US" altLang="ko-KR" sz="1400" dirty="0">
                <a:latin typeface="Century Gothic" panose="020B0502020202020204" pitchFamily="34" charset="0"/>
              </a:rPr>
              <a:t>/collections/PMS/data/insert</a:t>
            </a:r>
          </a:p>
          <a:p>
            <a:pPr marL="0" indent="0" fontAlgn="base">
              <a:buNone/>
            </a:pPr>
            <a:endParaRPr lang="en-US" altLang="ko-KR" sz="1400" dirty="0">
              <a:latin typeface="Century Gothic" panose="020B0502020202020204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Century Gothic" panose="020B0502020202020204" pitchFamily="34" charset="0"/>
              </a:rPr>
              <a:t>java -</a:t>
            </a:r>
            <a:r>
              <a:rPr lang="en-US" altLang="ko-KR" sz="1400" dirty="0" err="1">
                <a:latin typeface="Century Gothic" panose="020B0502020202020204" pitchFamily="34" charset="0"/>
              </a:rPr>
              <a:t>Dfile.enconding</a:t>
            </a:r>
            <a:r>
              <a:rPr lang="en-US" altLang="ko-KR" sz="1400" dirty="0">
                <a:latin typeface="Century Gothic" panose="020B0502020202020204" pitchFamily="34" charset="0"/>
              </a:rPr>
              <a:t>=utf-8 -Xss256m -Xms3072m -Xmx3072m -</a:t>
            </a:r>
            <a:r>
              <a:rPr lang="en-US" altLang="ko-KR" sz="1400" dirty="0" err="1">
                <a:latin typeface="Century Gothic" panose="020B0502020202020204" pitchFamily="34" charset="0"/>
              </a:rPr>
              <a:t>classpath</a:t>
            </a:r>
            <a:r>
              <a:rPr lang="en-US" altLang="ko-KR" sz="1400" dirty="0">
                <a:latin typeface="Century Gothic" panose="020B0502020202020204" pitchFamily="34" charset="0"/>
              </a:rPr>
              <a:t> "%PREFIX%;%PREFIX%/lib/priter.jar;%PREFIX%/</a:t>
            </a:r>
            <a:r>
              <a:rPr lang="en-US" altLang="ko-KR" sz="1400" dirty="0" smtClean="0">
                <a:latin typeface="Century Gothic" panose="020B0502020202020204" pitchFamily="34" charset="0"/>
              </a:rPr>
              <a:t>lib/mysql-connector-java-ga-bin.jar</a:t>
            </a:r>
            <a:r>
              <a:rPr lang="en-US" altLang="ko-KR" sz="1400" dirty="0">
                <a:latin typeface="Century Gothic" panose="020B0502020202020204" pitchFamily="34" charset="0"/>
              </a:rPr>
              <a:t>;%PREFIX%/lib/ojdbc14.jar;%PREFIX%/lib/m4_client.jar;%PREFIX%/lib/m4_common.jar;%PREFIX%/lib/m4_util.jar" </a:t>
            </a:r>
            <a:r>
              <a:rPr lang="en-US" altLang="ko-KR" sz="1400" dirty="0" err="1">
                <a:latin typeface="Century Gothic" panose="020B0502020202020204" pitchFamily="34" charset="0"/>
              </a:rPr>
              <a:t>PriterInfoExtracter</a:t>
            </a:r>
            <a:r>
              <a:rPr lang="en-US" altLang="ko-KR" sz="1400" dirty="0">
                <a:latin typeface="Century Gothic" panose="020B0502020202020204" pitchFamily="34" charset="0"/>
              </a:rPr>
              <a:t>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dbIP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dbPort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dbName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dbUser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dbPassword</a:t>
            </a:r>
            <a:r>
              <a:rPr lang="en-US" altLang="ko-KR" sz="1400" dirty="0">
                <a:latin typeface="Century Gothic" panose="020B0502020202020204" pitchFamily="34" charset="0"/>
              </a:rPr>
              <a:t>% %IR4_HOME%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debugMode</a:t>
            </a:r>
            <a:r>
              <a:rPr lang="en-US" altLang="ko-KR" sz="1400" dirty="0">
                <a:latin typeface="Century Gothic" panose="020B0502020202020204" pitchFamily="34" charset="0"/>
              </a:rPr>
              <a:t>% %</a:t>
            </a:r>
            <a:r>
              <a:rPr lang="en-US" altLang="ko-KR" sz="1400" dirty="0" err="1">
                <a:latin typeface="Century Gothic" panose="020B0502020202020204" pitchFamily="34" charset="0"/>
              </a:rPr>
              <a:t>docDir</a:t>
            </a:r>
            <a:r>
              <a:rPr lang="en-US" altLang="ko-KR" sz="1400" dirty="0">
                <a:latin typeface="Century Gothic" panose="020B0502020202020204" pitchFamily="34" charset="0"/>
              </a:rPr>
              <a:t>%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설정 및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10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 smtClean="0"/>
              <a:t> 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소스 파일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1" y="1896193"/>
            <a:ext cx="10058400" cy="4083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993" y="2419004"/>
            <a:ext cx="477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위에 세팅한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의 정보들과 </a:t>
            </a:r>
            <a:r>
              <a:rPr lang="en-US" altLang="ko-KR" sz="1600" b="1" dirty="0" err="1" smtClean="0"/>
              <a:t>priter.conf</a:t>
            </a:r>
            <a:r>
              <a:rPr lang="ko-KR" altLang="en-US" sz="1600" b="1" dirty="0" smtClean="0"/>
              <a:t>의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위치 및 </a:t>
            </a:r>
            <a:r>
              <a:rPr lang="en-US" altLang="ko-KR" sz="1600" b="1" dirty="0" smtClean="0"/>
              <a:t>DQ_DOC</a:t>
            </a:r>
            <a:r>
              <a:rPr lang="ko-KR" altLang="en-US" sz="1600" b="1" dirty="0" smtClean="0"/>
              <a:t>의 위치 등을 세팅한 모습입니다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30992" y="5497484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사용하시는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의 종류에 맞게 끔 사용하시면 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저는 </a:t>
            </a:r>
            <a:r>
              <a:rPr lang="en-US" altLang="ko-KR" sz="1600" b="1" dirty="0" smtClean="0"/>
              <a:t>Oracle</a:t>
            </a:r>
            <a:r>
              <a:rPr lang="ko-KR" altLang="en-US" sz="1600" b="1" dirty="0" smtClean="0"/>
              <a:t>이므로 </a:t>
            </a:r>
            <a:r>
              <a:rPr lang="en-US" altLang="ko-KR" sz="1600" b="1" dirty="0" err="1" smtClean="0"/>
              <a:t>dbUrl</a:t>
            </a:r>
            <a:r>
              <a:rPr lang="ko-KR" altLang="en-US" sz="1600" b="1" dirty="0" smtClean="0"/>
              <a:t>을 </a:t>
            </a:r>
            <a:r>
              <a:rPr lang="en-US" altLang="ko-KR" sz="1600" b="1" dirty="0" smtClean="0"/>
              <a:t>Oracle</a:t>
            </a:r>
            <a:r>
              <a:rPr lang="ko-KR" altLang="en-US" sz="1600" b="1" dirty="0" smtClean="0"/>
              <a:t>로 세팅했습니다</a:t>
            </a:r>
            <a:r>
              <a:rPr lang="en-US" altLang="ko-KR" sz="1600" b="1" dirty="0" smtClean="0"/>
              <a:t>.)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00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 smtClean="0"/>
              <a:t> 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소스 파일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8" y="1189353"/>
            <a:ext cx="8838711" cy="5260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0117" y="1249988"/>
            <a:ext cx="52404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Select</a:t>
            </a:r>
            <a:r>
              <a:rPr lang="ko-KR" altLang="en-US" sz="1400" b="1" dirty="0" smtClean="0"/>
              <a:t>문 </a:t>
            </a:r>
            <a:r>
              <a:rPr lang="en-US" altLang="ko-KR" sz="1400" b="1" dirty="0" smtClean="0"/>
              <a:t>: Table</a:t>
            </a:r>
            <a:r>
              <a:rPr lang="ko-KR" altLang="en-US" sz="1400" b="1" dirty="0" smtClean="0"/>
              <a:t>에 데이터가 있는지 검색합니다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Insert</a:t>
            </a:r>
            <a:r>
              <a:rPr lang="ko-KR" altLang="en-US" sz="1400" b="1" dirty="0" smtClean="0"/>
              <a:t>문 </a:t>
            </a:r>
            <a:r>
              <a:rPr lang="en-US" altLang="ko-KR" sz="1400" b="1" dirty="0" smtClean="0"/>
              <a:t>: Table</a:t>
            </a:r>
            <a:r>
              <a:rPr lang="ko-KR" altLang="en-US" sz="1400" b="1" dirty="0" smtClean="0"/>
              <a:t>에 데이터가 없으면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데이터를 넣어줍니다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Update</a:t>
            </a:r>
            <a:r>
              <a:rPr lang="ko-KR" altLang="en-US" sz="1400" b="1" dirty="0" smtClean="0"/>
              <a:t>문 </a:t>
            </a:r>
            <a:r>
              <a:rPr lang="en-US" altLang="ko-KR" sz="1400" b="1" dirty="0" smtClean="0"/>
              <a:t>: Table</a:t>
            </a:r>
            <a:r>
              <a:rPr lang="ko-KR" altLang="en-US" sz="1400" b="1" dirty="0" smtClean="0"/>
              <a:t>에 데이터가 있으면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수정하는 과정입니다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60133" y="2356803"/>
            <a:ext cx="418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Priter</a:t>
            </a:r>
            <a:r>
              <a:rPr lang="ko-KR" altLang="en-US" sz="1400" b="1" dirty="0" smtClean="0"/>
              <a:t>기능을 가진 메서드를 호출하는 과정입니다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11" name="꺾인 연결선 10"/>
          <p:cNvCxnSpPr/>
          <p:nvPr/>
        </p:nvCxnSpPr>
        <p:spPr>
          <a:xfrm rot="16200000" flipH="1">
            <a:off x="4330203" y="2097270"/>
            <a:ext cx="568206" cy="4740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 smtClean="0"/>
              <a:t> 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소스 파일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05066"/>
            <a:ext cx="5437045" cy="562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2136" y="3488267"/>
            <a:ext cx="1659464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41600" y="3581400"/>
            <a:ext cx="36660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91635" y="3413667"/>
            <a:ext cx="442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DQ_DOC</a:t>
            </a:r>
            <a:r>
              <a:rPr lang="ko-KR" altLang="en-US" sz="1400" b="1" dirty="0" smtClean="0"/>
              <a:t>에서의 </a:t>
            </a:r>
            <a:r>
              <a:rPr lang="en-US" altLang="ko-KR" sz="1400" b="1" dirty="0" smtClean="0"/>
              <a:t>ID</a:t>
            </a:r>
            <a:r>
              <a:rPr lang="ko-KR" altLang="en-US" sz="1400" b="1" dirty="0" smtClean="0"/>
              <a:t>필드와 검출할 필드를 세팅합니다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787400" y="1080346"/>
            <a:ext cx="4919133" cy="2153920"/>
          </a:xfrm>
          <a:prstGeom prst="rect">
            <a:avLst/>
          </a:prstGeom>
          <a:noFill/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706533" y="2159000"/>
            <a:ext cx="1778000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4533" y="1798135"/>
            <a:ext cx="27206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위에 적은 </a:t>
            </a:r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접속 정보를 통해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에 정보 접근이 가능한지를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확인하는 부분입니다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32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77" y="1097280"/>
            <a:ext cx="10945393" cy="54448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 smtClean="0"/>
              <a:t> </a:t>
            </a:r>
            <a:endParaRPr lang="en-US" altLang="ko-KR" sz="1800" dirty="0">
              <a:latin typeface="Century Gothic" panose="020B0502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소스 파일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92306"/>
            <a:ext cx="5909901" cy="54498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13164" y="4555374"/>
            <a:ext cx="4123112" cy="1579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562793" y="3125585"/>
            <a:ext cx="9975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39884" y="3402676"/>
            <a:ext cx="9975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2610196" y="3092335"/>
            <a:ext cx="2219499" cy="3103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37411" y="3402676"/>
            <a:ext cx="8825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9695" y="3218010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DQ_DOC</a:t>
            </a:r>
            <a:r>
              <a:rPr lang="ko-KR" altLang="en-US" sz="1400" b="1" dirty="0" smtClean="0"/>
              <a:t>의 시작 부분과 끝 부분을 기준으로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한 문서에 </a:t>
            </a:r>
            <a:r>
              <a:rPr lang="ko-KR" altLang="en-US" sz="1400" b="1" dirty="0" err="1" smtClean="0"/>
              <a:t>필터링을</a:t>
            </a:r>
            <a:r>
              <a:rPr lang="ko-KR" altLang="en-US" sz="1400" b="1" dirty="0" smtClean="0"/>
              <a:t> 시작합니다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536276" y="5453149"/>
            <a:ext cx="1886989" cy="8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23265" y="530173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Map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DQ_DOC</a:t>
            </a:r>
            <a:r>
              <a:rPr lang="ko-KR" altLang="en-US" sz="1400" b="1" dirty="0" smtClean="0"/>
              <a:t>필드의 내용들을 담습니다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51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century 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1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PRITER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란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2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PRITER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설정방법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 smtClean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3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관리도구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 및 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DB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sym typeface="Century Gothic"/>
              </a:rPr>
              <a:t>설정</a:t>
            </a:r>
            <a:endParaRPr lang="en-US" altLang="ko-KR" dirty="0">
              <a:solidFill>
                <a:srgbClr val="3F3F3F"/>
              </a:solidFill>
              <a:latin typeface="Century Gothic" panose="020B0502020202020204" pitchFamily="34" charset="0"/>
              <a:sym typeface="Century Gothic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4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소스 파일</a:t>
            </a:r>
            <a:r>
              <a:rPr lang="en-US" altLang="ko-KR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</a:t>
            </a:r>
            <a:endParaRPr lang="ko-KR" altLang="en-US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dirty="0"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ko-KR" dirty="0" smtClean="0">
                <a:latin typeface="Century Gothic" panose="020B0502020202020204" pitchFamily="34" charset="0"/>
              </a:rPr>
              <a:t>5 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추가 내용</a:t>
            </a:r>
            <a:endParaRPr lang="en-US" altLang="ko-KR" dirty="0" smtClean="0">
              <a:solidFill>
                <a:srgbClr val="3F3F3F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PRITER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란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?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5"/>
            <a:ext cx="10817975" cy="507201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endParaRPr lang="en-US" altLang="ko-KR" sz="1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800" dirty="0"/>
              <a:t>PRITER(</a:t>
            </a:r>
            <a:r>
              <a:rPr lang="ko-KR" altLang="ko-KR" sz="1800" dirty="0"/>
              <a:t>개인정보검출 모듈</a:t>
            </a:r>
            <a:r>
              <a:rPr lang="en-US" altLang="ko-KR" sz="1800" dirty="0"/>
              <a:t>)</a:t>
            </a:r>
            <a:r>
              <a:rPr lang="ko-KR" altLang="ko-KR" sz="1800" dirty="0"/>
              <a:t>은 일반적으로 개인 식별이 가능한 정보를 필터링하는 기능을 수행하며</a:t>
            </a:r>
            <a:r>
              <a:rPr lang="en-US" altLang="ko-KR" sz="1800" dirty="0"/>
              <a:t>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ko-KR" sz="1800" dirty="0" smtClean="0"/>
              <a:t>고객사의 </a:t>
            </a:r>
            <a:r>
              <a:rPr lang="ko-KR" altLang="ko-KR" sz="1800" dirty="0"/>
              <a:t>요구사항에 따라 </a:t>
            </a:r>
            <a:r>
              <a:rPr lang="ko-KR" altLang="ko-KR" sz="1800" dirty="0" err="1"/>
              <a:t>필터링</a:t>
            </a:r>
            <a:r>
              <a:rPr lang="ko-KR" altLang="ko-KR" sz="1800" dirty="0"/>
              <a:t> 대상이 추가될 수 있습니다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7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PRITER </a:t>
            </a:r>
            <a:r>
              <a:rPr lang="ko-KR" altLang="en-US" sz="17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에서 검출 가능한 개인정보는 아래와 </a:t>
            </a:r>
            <a:r>
              <a:rPr lang="ko-KR" altLang="en-US" sz="17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같습니다</a:t>
            </a:r>
            <a:endParaRPr lang="en-US" altLang="ko-KR" sz="17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7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	</a:t>
            </a:r>
            <a:r>
              <a:rPr lang="ko-KR" altLang="en-US" sz="17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추출 </a:t>
            </a:r>
            <a:r>
              <a:rPr lang="ko-KR" altLang="en-US" sz="17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가능한 개인 정보 리스트 </a:t>
            </a:r>
            <a:r>
              <a:rPr lang="en-US" altLang="ko-KR" sz="17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(13</a:t>
            </a:r>
            <a:r>
              <a:rPr lang="en-US" altLang="ko-KR" sz="17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주민등록번호                                                   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lang="ko-KR" altLang="en-US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사업자번호</a:t>
            </a:r>
            <a:endParaRPr lang="ko-KR" altLang="en-US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신용카드번호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 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lang="ko-KR" altLang="en-US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외국인번호</a:t>
            </a:r>
            <a:endParaRPr lang="ko-KR" altLang="en-US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휴대폰번호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 	 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IP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유선전화번호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 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운전면허번호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전화번호 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휴대폰번호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유선전화번호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		 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여권번호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법인번호</a:t>
            </a: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 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	e-mail</a:t>
            </a:r>
            <a:endParaRPr lang="ko-KR" altLang="en-US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계좌번호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5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5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altLang="ko-K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사용자번호</a:t>
            </a:r>
            <a:endParaRPr lang="ko-KR" altLang="en-US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ko-KR" altLang="en-US"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7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endParaRPr lang="en-US" altLang="ko-K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PRITER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란</a:t>
            </a: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0407"/>
            <a:ext cx="10515600" cy="4896197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ko-KR" sz="1800" dirty="0" smtClean="0">
                <a:latin typeface="Century Gothic" panose="020B0502020202020204" pitchFamily="34" charset="0"/>
                <a:sym typeface="Calibri"/>
              </a:rPr>
              <a:t>Ex) </a:t>
            </a:r>
            <a:r>
              <a:rPr lang="en-US" altLang="ko-KR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PRITER </a:t>
            </a:r>
            <a:r>
              <a:rPr lang="ko-KR" altLang="en-US" sz="1800" dirty="0" smtClean="0">
                <a:latin typeface="Century Gothic" panose="020B0502020202020204" pitchFamily="34" charset="0"/>
                <a:sym typeface="Calibri"/>
              </a:rPr>
              <a:t>를 통한 결과</a:t>
            </a:r>
            <a:r>
              <a:rPr lang="en-US" altLang="ko-KR" sz="1800" dirty="0" smtClean="0">
                <a:latin typeface="Century Gothic" panose="020B0502020202020204" pitchFamily="34" charset="0"/>
                <a:sym typeface="Calibri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800" dirty="0">
              <a:latin typeface="Century Gothic" panose="020B0502020202020204" pitchFamily="34" charset="0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 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아래와 같이 개인정보에 해당하는 부분들을 인식하는 기능을 합니다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 “ * ”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과 같이 </a:t>
            </a:r>
            <a:r>
              <a:rPr lang="ko-KR" altLang="en-US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특수문자로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치환 된 경우는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java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단에서 설정을 해 준 부분입니다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.(</a:t>
            </a:r>
            <a:r>
              <a:rPr lang="en-US" altLang="ko-KR" sz="16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PRITER 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와는 별개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65" y="2491508"/>
            <a:ext cx="8138174" cy="3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PRITER </a:t>
            </a:r>
            <a:r>
              <a:rPr lang="ko-KR" altLang="en-US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설정법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altLang="ko-KR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 </a:t>
            </a:r>
            <a:r>
              <a:rPr lang="ko-KR" altLang="en-US" sz="18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설정</a:t>
            </a:r>
            <a:endParaRPr lang="en-US" altLang="ko-KR" sz="10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</a:t>
            </a:r>
            <a:r>
              <a:rPr lang="en-US" altLang="ko-KR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conf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</a:t>
            </a:r>
            <a:r>
              <a:rPr lang="en-US" altLang="ko-KR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priter.conf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: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우리가 사용 할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기능을 세팅 할 파일입니다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1371600" lvl="3" indent="0" algn="just">
              <a:spcBef>
                <a:spcPts val="0"/>
              </a:spcBef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(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세팅 하는 곳을 비고로 해둘 시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초기 세팅에 되어있는 </a:t>
            </a:r>
            <a:r>
              <a:rPr lang="ko-KR" altLang="en-US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정규식으로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실행됩니다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.)</a:t>
            </a: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6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/lib/priter.jar :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우리가 사용 할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기능을 사용할 수 있게끔 하는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class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파일들이 있는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jar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PriterInfoExtracter.java : </a:t>
            </a:r>
          </a:p>
          <a:p>
            <a:pPr marL="1371600" lvl="3" indent="0" algn="just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원하는 부분에서 사용 하게 끔 설정한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JAVA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6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PriterCompiler.bat :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Java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파일을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class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파일로 변환시키기 위한 파일입니다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6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/Mariner4/servers/</a:t>
            </a:r>
            <a:r>
              <a:rPr lang="en-US" altLang="ko-KR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adminserver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/collections/</a:t>
            </a:r>
            <a:r>
              <a:rPr lang="ko-KR" altLang="en-US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해당컬렉션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명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/post_full_internal.bat or post_full.bat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전체 색인 시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우리가 세팅한 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java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파일들과 </a:t>
            </a:r>
            <a:r>
              <a:rPr lang="en-US" altLang="ko-KR" sz="16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priter.conf</a:t>
            </a:r>
            <a:r>
              <a:rPr lang="ko-KR" altLang="en-US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참조한다는 세팅 파일입니다</a:t>
            </a:r>
            <a:r>
              <a:rPr lang="en-US" altLang="ko-KR" sz="16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6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914400" lvl="2" indent="0" algn="just"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0"/>
              </a:spcBef>
              <a:buFontTx/>
              <a:buChar char="-"/>
            </a:pP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</a:t>
            </a:r>
            <a:r>
              <a:rPr lang="en-US" altLang="ko-KR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conf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</a:t>
            </a:r>
            <a:r>
              <a:rPr lang="en-US" altLang="ko-KR" dirty="0" err="1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priter.conf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95658"/>
            <a:ext cx="4596938" cy="375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52" y="1221970"/>
            <a:ext cx="8994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아래와 같이 </a:t>
            </a:r>
            <a:r>
              <a:rPr lang="en-US" altLang="ko-KR" b="1" dirty="0" smtClean="0"/>
              <a:t>PRITER</a:t>
            </a:r>
            <a:r>
              <a:rPr lang="ko-KR" altLang="en-US" b="1" dirty="0" smtClean="0"/>
              <a:t>를 수행 할 목록들이 있습니다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아래의 빈 칸에 정규식을 쓰면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 정규식을 보고 판단하여 </a:t>
            </a:r>
            <a:r>
              <a:rPr lang="ko-KR" altLang="en-US" b="1" dirty="0" err="1" smtClean="0"/>
              <a:t>필터링이</a:t>
            </a:r>
            <a:r>
              <a:rPr lang="ko-KR" altLang="en-US" b="1" dirty="0" smtClean="0"/>
              <a:t> 됩니다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쓰지 않고 빈칸으로 놔둘 시에는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기존 세팅 되어있던 </a:t>
            </a:r>
            <a:r>
              <a:rPr lang="ko-KR" altLang="en-US" b="1" dirty="0" err="1" smtClean="0"/>
              <a:t>정규식으로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필터링이</a:t>
            </a:r>
            <a:r>
              <a:rPr lang="ko-KR" altLang="en-US" b="1" dirty="0" smtClean="0"/>
              <a:t> 됩니다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0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/lib/priter.jar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Priter.jar</a:t>
            </a:r>
            <a:r>
              <a:rPr lang="ko-KR" altLang="en-US" sz="1800" dirty="0" smtClean="0"/>
              <a:t>파일을 설정 하실 경로에 위치 시킵니다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400" dirty="0" smtClean="0"/>
              <a:t>( ex</a:t>
            </a:r>
            <a:r>
              <a:rPr lang="en-US" altLang="ko-KR" sz="1400" dirty="0"/>
              <a:t>) D: D:\</a:t>
            </a:r>
            <a:r>
              <a:rPr lang="en-US" altLang="ko-KR" sz="1400" dirty="0" smtClean="0"/>
              <a:t>MARINER4.3\resources\priter\lib)</a:t>
            </a:r>
          </a:p>
          <a:p>
            <a:pPr marL="0" indent="0"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경로를 찾아 갈 수 있도록 세팅을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.(post_full.bat or post_full_internal.bat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세팅</a:t>
            </a:r>
            <a:r>
              <a:rPr lang="en-US" altLang="ko-KR" sz="1400" dirty="0" smtClean="0">
                <a:sym typeface="Wingdings" panose="05000000000000000000" pitchFamily="2" charset="2"/>
              </a:rPr>
              <a:t>.)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18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PriterInfoExtracter.java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 smtClean="0"/>
              <a:t>Priter</a:t>
            </a:r>
            <a:r>
              <a:rPr lang="ko-KR" altLang="en-US" sz="1800" dirty="0" smtClean="0"/>
              <a:t>기능을 원하는 대로 사용하기 위해 세팅하는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파일입니다</a:t>
            </a:r>
            <a:r>
              <a:rPr lang="en-US" altLang="ko-KR" sz="1800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ex)</a:t>
            </a:r>
          </a:p>
          <a:p>
            <a:pPr marL="0" indent="0">
              <a:buNone/>
            </a:pPr>
            <a:r>
              <a:rPr lang="en-US" altLang="ko-KR" sz="1400" dirty="0" smtClean="0"/>
              <a:t>		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12" y="1824503"/>
            <a:ext cx="7085143" cy="45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PriterCompiler.bat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Java</a:t>
            </a:r>
            <a:r>
              <a:rPr lang="ko-KR" altLang="en-US" sz="1800" dirty="0" smtClean="0"/>
              <a:t>파일을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파일로 변환시키기 위한 실행 파일입니다</a:t>
            </a:r>
            <a:r>
              <a:rPr lang="en-US" altLang="ko-KR" sz="1800" dirty="0" smtClean="0"/>
              <a:t>.</a:t>
            </a:r>
            <a:r>
              <a:rPr lang="en-US" altLang="ko-KR" dirty="0" smtClean="0"/>
              <a:t>		</a:t>
            </a:r>
            <a:endParaRPr lang="en-US" altLang="ko-KR" sz="600" dirty="0" smtClean="0"/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</a:p>
          <a:p>
            <a:pPr marL="0" indent="0">
              <a:buNone/>
            </a:pPr>
            <a:r>
              <a:rPr lang="en-US" altLang="ko-KR" sz="1400" dirty="0" smtClean="0"/>
              <a:t>ex) </a:t>
            </a:r>
            <a:r>
              <a:rPr lang="en-US" altLang="ko-KR" sz="1400" dirty="0" err="1"/>
              <a:t>javac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classpath</a:t>
            </a:r>
            <a:r>
              <a:rPr lang="en-US" altLang="ko-KR" sz="1400" dirty="0"/>
              <a:t> "%IR4_HOME%/resources/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;%IR4_HOME%/resources/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/lib/priter.jar;%IR4_HOME%/resources/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/lib/ojdbc14.jar;%IR4_HOME%/resources/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/lib/m4_client.jar;%IR4_HOME%/resources/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/lib/m4_common.jar;%IR4_HOME%/resources/</a:t>
            </a:r>
            <a:r>
              <a:rPr lang="en-US" altLang="ko-KR" sz="1400" dirty="0" err="1"/>
              <a:t>priter</a:t>
            </a:r>
            <a:r>
              <a:rPr lang="en-US" altLang="ko-KR" sz="1400" dirty="0"/>
              <a:t>/lib/m4_util.jar" -encoding utf-8 *.java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		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						-PriterCompiler.bat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16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17463</TotalTime>
  <Words>592</Words>
  <Application>Microsoft Office PowerPoint</Application>
  <PresentationFormat>와이드스크린</PresentationFormat>
  <Paragraphs>190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century </vt:lpstr>
      <vt:lpstr>나눔바른고딕</vt:lpstr>
      <vt:lpstr>나눔바름고딕 (본문)</vt:lpstr>
      <vt:lpstr>맑은 고딕</vt:lpstr>
      <vt:lpstr>Arial</vt:lpstr>
      <vt:lpstr>Calibri</vt:lpstr>
      <vt:lpstr>Century Gothic</vt:lpstr>
      <vt:lpstr>Symbol</vt:lpstr>
      <vt:lpstr>Wingdings</vt:lpstr>
      <vt:lpstr>다이퀘스트_PPT양식</vt:lpstr>
      <vt:lpstr>Office テーマ</vt:lpstr>
      <vt:lpstr>PowerPoint 프레젠테이션</vt:lpstr>
      <vt:lpstr>목차 </vt:lpstr>
      <vt:lpstr>PRITER란?</vt:lpstr>
      <vt:lpstr>PRITER란?</vt:lpstr>
      <vt:lpstr>PRITER 설정법</vt:lpstr>
      <vt:lpstr>/conf/priter.conf</vt:lpstr>
      <vt:lpstr>/lib/priter.jar</vt:lpstr>
      <vt:lpstr>PriterInfoExtracter.java</vt:lpstr>
      <vt:lpstr>PriterCompiler.bat</vt:lpstr>
      <vt:lpstr>관리도구 설정 및 DB설정</vt:lpstr>
      <vt:lpstr>관리도구 설정 및 DB설정</vt:lpstr>
      <vt:lpstr>관리도구 설정 및 DB설정</vt:lpstr>
      <vt:lpstr>관리도구 설정 및 DB설정</vt:lpstr>
      <vt:lpstr>관리도구 설정 및 DB설정</vt:lpstr>
      <vt:lpstr>소스 파일</vt:lpstr>
      <vt:lpstr>소스 파일</vt:lpstr>
      <vt:lpstr>소스 파일</vt:lpstr>
      <vt:lpstr>소스 파일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403</cp:revision>
  <dcterms:created xsi:type="dcterms:W3CDTF">2019-09-06T05:03:35Z</dcterms:created>
  <dcterms:modified xsi:type="dcterms:W3CDTF">2019-10-30T04:14:07Z</dcterms:modified>
</cp:coreProperties>
</file>