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9" r:id="rId4"/>
    <p:sldId id="267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71" r:id="rId13"/>
    <p:sldId id="266" r:id="rId14"/>
    <p:sldId id="269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494949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62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45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25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04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외장</a:t>
            </a:r>
            <a:r>
              <a:rPr lang="en-US" altLang="ko-KR" sz="2400" b="1" dirty="0"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내장 </a:t>
            </a:r>
            <a:r>
              <a:rPr lang="en-US" altLang="ko-KR" sz="2400" b="1" dirty="0">
                <a:latin typeface="Century Gothic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파일 설정법 및 차이점</a:t>
            </a:r>
            <a:r>
              <a:rPr lang="en-US" altLang="ko-KR" sz="2400" b="1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lvl="0" algn="ctr"/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t="12047" b="1204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4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42" name="Google Shape;242;p24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rgbClr val="262626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 2</a:t>
              </a:r>
              <a:endParaRPr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400050" y="2044363"/>
              <a:ext cx="391164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외장</a:t>
              </a:r>
              <a:r>
                <a:rPr lang="en-US" sz="32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3200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설정법</a:t>
              </a:r>
              <a:endParaRPr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외장</a:t>
            </a: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.bat	</a:t>
            </a:r>
            <a:b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ts val="1100"/>
              <a:buNone/>
            </a:pP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•D:\MARINER4\servers\</a:t>
            </a:r>
            <a:r>
              <a:rPr lang="en-US" altLang="ko-KR" sz="18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adminServer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\collections\(</a:t>
            </a:r>
            <a:r>
              <a:rPr lang="ko-KR" altLang="en-US" sz="18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컬렉션명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 폴더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) 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경로 안에 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9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가지의 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.bat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파일들이 있습니다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SzPts val="1100"/>
              <a:buNone/>
            </a:pPr>
            <a:endParaRPr lang="ko-KR" altLang="en-US"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색인 과정 중 ‘수집’ 시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색인이 끝나기 직전 단계에서 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.bat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파일들이 실행이 됩니다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 </a:t>
            </a:r>
            <a:endParaRPr lang="ko-KR" altLang="en-US"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SzPts val="1100"/>
              <a:buNone/>
            </a:pPr>
            <a:endParaRPr lang="ko-KR" altLang="en-US"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SzPts val="1100"/>
              <a:buNone/>
            </a:pP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•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색인 종류에 따라 작동을 하는데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종류는 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전체 색인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추가 색인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필드 업데이트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문서 추가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삭제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색인 최적화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에 따라 각기 다른 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.bat</a:t>
            </a:r>
            <a:r>
              <a:rPr lang="ko-KR" altLang="en-US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파일들이 실행됩니다</a:t>
            </a:r>
            <a:r>
              <a:rPr lang="en-US" altLang="ko-KR" sz="1800" dirty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ko-KR" altLang="en-US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endParaRPr lang="ko-KR" alt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4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파일들의 실행 시점</a:t>
            </a:r>
            <a:b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Bef>
                <a:spcPts val="0"/>
              </a:spcBef>
              <a:buAutoNum type="arabicPeriod"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Pre_(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종류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).bat :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과정 중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색인이 시작하는 시점에 실행이 됩니다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  Post_(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종류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bat :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과정 중 색인이 끝나기 직전 단계에 실행이 됩니다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361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외장 </a:t>
            </a: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파일 종류</a:t>
            </a:r>
            <a:b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5173" y="1497806"/>
            <a:ext cx="4841125" cy="4351338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     5. 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docdel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문서삭제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-docdel_collect.bat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6. 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Inc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추가 색인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-Post_inc_collect.bat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-inc_collect.bat</a:t>
            </a:r>
          </a:p>
          <a:p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81050" y="1497806"/>
            <a:ext cx="48411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1. </a:t>
            </a:r>
            <a:r>
              <a:rPr lang="en-US" altLang="ko-KR" sz="18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docadd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18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문서추가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-Post_docadd_collect.bat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-docadd_collect.bat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full (</a:t>
            </a:r>
            <a:r>
              <a:rPr lang="ko-KR" altLang="en-US" sz="18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전체색인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-Post_full_collect.bat	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-full_collect.bat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rebuild (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최적화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-Post_rebuild.bat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update (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필드 업데이트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-Post_update_collect.bat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	-update_collect.bat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514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결과 예시</a:t>
            </a:r>
            <a:b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ko-KR" altLang="en-US" dirty="0"/>
          </a:p>
        </p:txBody>
      </p:sp>
      <p:sp>
        <p:nvSpPr>
          <p:cNvPr id="4" name="Google Shape;413;p35"/>
          <p:cNvSpPr txBox="1"/>
          <p:nvPr/>
        </p:nvSpPr>
        <p:spPr>
          <a:xfrm>
            <a:off x="282633" y="893183"/>
            <a:ext cx="11341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-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수집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과정이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시작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되는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시점에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full_collect.bat파일이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실행되는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모습을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볼 수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-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post_full.bat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파일의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경우는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과정이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시작되는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시점에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실행되는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모습을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할 수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41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248" y="1631783"/>
            <a:ext cx="10129700" cy="4469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418;p35"/>
          <p:cNvCxnSpPr/>
          <p:nvPr/>
        </p:nvCxnSpPr>
        <p:spPr>
          <a:xfrm>
            <a:off x="1536710" y="2982422"/>
            <a:ext cx="3651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17;p35"/>
          <p:cNvCxnSpPr/>
          <p:nvPr/>
        </p:nvCxnSpPr>
        <p:spPr>
          <a:xfrm>
            <a:off x="1600087" y="2809460"/>
            <a:ext cx="1766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065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/>
        </p:nvSpPr>
        <p:spPr>
          <a:xfrm>
            <a:off x="1907022" y="204675"/>
            <a:ext cx="5987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내장</a:t>
            </a:r>
            <a:r>
              <a:rPr lang="en-US" sz="20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외장</a:t>
            </a:r>
            <a:r>
              <a:rPr lang="en-US" sz="20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</a:t>
            </a:r>
            <a:r>
              <a:rPr lang="en-US" sz="2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bat파일</a:t>
            </a:r>
            <a:r>
              <a:rPr lang="en-US" sz="20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비교</a:t>
            </a:r>
            <a:endParaRPr sz="2000" b="1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5" name="Google Shape;425;p36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p36"/>
          <p:cNvSpPr/>
          <p:nvPr/>
        </p:nvSpPr>
        <p:spPr>
          <a:xfrm>
            <a:off x="174567" y="1296525"/>
            <a:ext cx="3199406" cy="5359252"/>
          </a:xfrm>
          <a:custGeom>
            <a:avLst/>
            <a:gdLst/>
            <a:ahLst/>
            <a:cxnLst/>
            <a:rect l="l" t="t" r="r" b="b"/>
            <a:pathLst>
              <a:path w="2251701" h="5199797" extrusionOk="0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213350" tIns="2293275" rIns="213350" bIns="1253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8367750" y="1296525"/>
            <a:ext cx="2747075" cy="5199797"/>
          </a:xfrm>
          <a:custGeom>
            <a:avLst/>
            <a:gdLst/>
            <a:ahLst/>
            <a:cxnLst/>
            <a:rect l="l" t="t" r="r" b="b"/>
            <a:pathLst>
              <a:path w="2251701" h="5199797" extrusionOk="0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462275" tIns="2542175" rIns="462275" bIns="1502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3374725" y="1564200"/>
            <a:ext cx="4943700" cy="646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 txBox="1"/>
          <p:nvPr/>
        </p:nvSpPr>
        <p:spPr>
          <a:xfrm>
            <a:off x="1449351" y="1379400"/>
            <a:ext cx="75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내장</a:t>
            </a:r>
            <a:endParaRPr/>
          </a:p>
        </p:txBody>
      </p:sp>
      <p:sp>
        <p:nvSpPr>
          <p:cNvPr id="436" name="Google Shape;436;p36"/>
          <p:cNvSpPr txBox="1"/>
          <p:nvPr/>
        </p:nvSpPr>
        <p:spPr>
          <a:xfrm>
            <a:off x="9403405" y="1430407"/>
            <a:ext cx="75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외장</a:t>
            </a:r>
            <a:endParaRPr/>
          </a:p>
        </p:txBody>
      </p:sp>
      <p:sp>
        <p:nvSpPr>
          <p:cNvPr id="437" name="Google Shape;437;p36"/>
          <p:cNvSpPr txBox="1"/>
          <p:nvPr/>
        </p:nvSpPr>
        <p:spPr>
          <a:xfrm>
            <a:off x="83128" y="1699901"/>
            <a:ext cx="3118448" cy="495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altLang="ko-KR" sz="9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0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        1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docadd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문서추가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-Post_docadd_internal.bat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Post_docadd_internalDBWatcher.bat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Pre_docadd_internal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2. full (</a:t>
            </a:r>
            <a:r>
              <a:rPr lang="ko-KR" altLang="en-US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전체색인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-Post_full_internal.bat</a:t>
            </a: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-Post_full_internalDBWatcher.bat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-Pre_full_internal.bat</a:t>
            </a:r>
          </a:p>
          <a:p>
            <a:pPr lvl="1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3. rebuild 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ko-KR" altLang="en-US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색인 최적화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-Post_rebuild.bat</a:t>
            </a:r>
          </a:p>
          <a:p>
            <a:pPr lvl="1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4. update (</a:t>
            </a:r>
            <a:r>
              <a:rPr lang="ko-KR" altLang="en-US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필드 업데이트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Post_update_internal.bat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-Post_update_internalDBWatcher.bat</a:t>
            </a: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-Pre_update_internal.bat</a:t>
            </a:r>
          </a:p>
          <a:p>
            <a:pPr lvl="1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5.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docdel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문서삭제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Post_docdel_internal.bat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-Pre_docdel_internal.bat</a:t>
            </a:r>
          </a:p>
          <a:p>
            <a:pPr lvl="1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Inc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추가 색인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Post_inc_internal.bat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Post_inc_internalDBwatcher.bat</a:t>
            </a:r>
          </a:p>
          <a:p>
            <a:pPr lvl="1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Pre_inc_internal.bat</a:t>
            </a:r>
          </a:p>
        </p:txBody>
      </p:sp>
      <p:sp>
        <p:nvSpPr>
          <p:cNvPr id="438" name="Google Shape;438;p36"/>
          <p:cNvSpPr txBox="1"/>
          <p:nvPr/>
        </p:nvSpPr>
        <p:spPr>
          <a:xfrm>
            <a:off x="8406288" y="1943925"/>
            <a:ext cx="2670000" cy="4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docadd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문서추가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 -Post_docadd_collect.bat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docadd_collect.bat</a:t>
            </a:r>
          </a:p>
          <a:p>
            <a:pPr lvl="1" algn="just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2. full (</a:t>
            </a:r>
            <a:r>
              <a:rPr lang="ko-KR" altLang="en-US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전체색인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-Post_full_collect.bat</a:t>
            </a:r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-full_collect.bat</a:t>
            </a:r>
          </a:p>
          <a:p>
            <a:pPr lvl="1" algn="just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3. rebuild (</a:t>
            </a:r>
            <a:r>
              <a:rPr lang="ko-KR" altLang="en-US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색인 최적화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-Post_rebuild.bat</a:t>
            </a:r>
          </a:p>
          <a:p>
            <a:pPr lvl="1" algn="just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4. update (</a:t>
            </a:r>
            <a:r>
              <a:rPr lang="ko-KR" altLang="en-US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필드 업데이트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Post_update_collect.bat</a:t>
            </a:r>
          </a:p>
          <a:p>
            <a:pPr lvl="1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-update_collect.bat</a:t>
            </a:r>
          </a:p>
          <a:p>
            <a:pPr lvl="1" algn="just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5.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docdel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문서삭제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-docdel_collect.bat</a:t>
            </a:r>
          </a:p>
          <a:p>
            <a:pPr lvl="1" algn="just"/>
            <a:endParaRPr lang="en-US" altLang="ko-KR" sz="9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6. </a:t>
            </a:r>
            <a:r>
              <a:rPr lang="en-US" altLang="ko-KR" sz="9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Inc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추가 색인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Post_inc_collect.bat</a:t>
            </a:r>
          </a:p>
          <a:p>
            <a:pPr lvl="1" algn="just"/>
            <a:r>
              <a:rPr lang="en-US" altLang="ko-KR" sz="9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-</a:t>
            </a:r>
            <a:r>
              <a:rPr lang="en-US" altLang="ko-KR" sz="9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inc_collect.bat</a:t>
            </a:r>
            <a:endParaRPr sz="900" dirty="0"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3532600" y="2674125"/>
            <a:ext cx="46620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		</a:t>
            </a:r>
            <a:r>
              <a:rPr lang="en-US" sz="1400" dirty="0" err="1" smtClean="0">
                <a:solidFill>
                  <a:schemeClr val="dk1"/>
                </a:solidFill>
                <a:latin typeface="Century Gothic" panose="020B0502020202020204" pitchFamily="34" charset="0"/>
              </a:rPr>
              <a:t>차이점</a:t>
            </a:r>
            <a:r>
              <a:rPr lang="en-US" sz="14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1.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실행되는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시점이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서로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다르다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2.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외장의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경우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수집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시,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색인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시 두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경우에서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사용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가능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    (ex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수집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된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결과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물에서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추가로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변경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하고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싶은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경우</a:t>
            </a:r>
            <a:r>
              <a:rPr lang="en-US" sz="1400" dirty="0">
                <a:solidFill>
                  <a:schemeClr val="dk1"/>
                </a:solidFill>
                <a:latin typeface="Century Gothic" panose="020B0502020202020204" pitchFamily="34" charset="0"/>
              </a:rPr>
              <a:t>.)</a:t>
            </a:r>
            <a:endParaRPr sz="14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1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내장 설정법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2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예시로 보는 설정법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3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결과 예시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4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외장 설정법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5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종류에 따른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파일</a:t>
            </a:r>
            <a:endParaRPr lang="en-US" altLang="ko-KR" dirty="0" smtClean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 smtClean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설정 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예시 및 결과 예시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562" b="1228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143" name="Google Shape;143;p17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rgbClr val="262626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 1</a:t>
              </a:r>
              <a:endParaRPr sz="40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00050" y="2044363"/>
              <a:ext cx="391164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내장</a:t>
              </a:r>
              <a:r>
                <a:rPr lang="en-US" sz="32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설정법</a:t>
              </a:r>
              <a:endParaRPr sz="32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64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내장 </a:t>
            </a: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파일</a:t>
            </a:r>
            <a:b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altLang="ko-KR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•D:\MARINER4\servers\</a:t>
            </a:r>
            <a:r>
              <a:rPr lang="en-US" altLang="ko-KR" sz="1800" dirty="0" err="1" smtClean="0">
                <a:solidFill>
                  <a:schemeClr val="dk1"/>
                </a:solidFill>
                <a:latin typeface="Century Gothic" panose="020B0502020202020204" pitchFamily="34" charset="0"/>
              </a:rPr>
              <a:t>adminServer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\collections\(</a:t>
            </a:r>
            <a:r>
              <a:rPr lang="ko-KR" altLang="en-US" sz="1800" dirty="0" err="1" smtClean="0">
                <a:solidFill>
                  <a:schemeClr val="dk1"/>
                </a:solidFill>
                <a:latin typeface="Century Gothic" panose="020B0502020202020204" pitchFamily="34" charset="0"/>
              </a:rPr>
              <a:t>컬렉션명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폴더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) 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경로 안에 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15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가지의 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.bat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파일들이 있습니다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•.bat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파일들은 색인과정에서 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3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단계에서 실행을 합니다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</a:p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첫 번째는 색인 과정이 시작하는 단계에서 실행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</a:p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 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두 번째는 색인 과정 중 ‘수집’ 이 완료 된 직후에 실행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</a:p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 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세 번째는 색인이 끝나기 직전 단계에서 실행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SzPts val="11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•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색인 종류에 따라 작동을 하는데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종류는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전체 색인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추가 색인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필드 업데이트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문서 추가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삭제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색인 최적화 </a:t>
            </a:r>
            <a:r>
              <a:rPr lang="ko-KR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단계에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따라 각기 다른 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.bat</a:t>
            </a: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파일들이 실행됩니다</a:t>
            </a:r>
            <a:r>
              <a:rPr lang="en-US" altLang="ko-KR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.</a:t>
            </a: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  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ko-KR" altLang="en-US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5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.bat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파일들의 실행 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Bef>
                <a:spcPts val="0"/>
              </a:spcBef>
              <a:buAutoNum type="arabicPeriod"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Pre_(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종류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)_internal.bat :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과정 중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색인이 시작하는 시점에 실행이 됩니다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AutoNum type="arabicPeriod"/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spcBef>
                <a:spcPts val="0"/>
              </a:spcBef>
              <a:buAutoNum type="arabicPeriod"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Post_(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종류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)_</a:t>
            </a:r>
            <a:r>
              <a:rPr lang="en-US" altLang="ko-K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internalDBWatcher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과정 중 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수집 완료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하는 시점에 실행이 됩니다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AutoNum type="arabicPeriod"/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spcBef>
                <a:spcPts val="0"/>
              </a:spcBef>
              <a:buAutoNum type="arabicPeriod"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Post_(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종류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)_internal.bat : </a:t>
            </a:r>
            <a:r>
              <a:rPr lang="ko-KR" alt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색인 과정 중 색인이 끝나기 직전 단계에 실행이 됩니다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2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entury Gothic" panose="020B0502020202020204" pitchFamily="34" charset="0"/>
              </a:rPr>
              <a:t>설정 파일 종류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5"/>
            <a:ext cx="5531081" cy="5313089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1. 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docadd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문서추가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Post_docadd_internal.bat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-Post_docadd_internalDBWatcher.bat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</a:t>
            </a:r>
            <a:r>
              <a:rPr lang="en-US" altLang="ko-KR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Pre_docadd_internal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full (</a:t>
            </a:r>
            <a:r>
              <a:rPr lang="ko-KR" altLang="en-US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전체색인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Post_full_internal.bat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-Post_full_internalDBWatcher.bat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-Pre_full_internal.bat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3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rebuild (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색인 최적화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-Post_rebuild.bat</a:t>
            </a:r>
          </a:p>
          <a:p>
            <a:pPr marL="457200" lvl="1" indent="0" algn="just"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4. update (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필드 업데이트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-Post_update_internal.bat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-Post_update_internalDBWatcher.bat </a:t>
            </a:r>
          </a:p>
          <a:p>
            <a:pPr marL="457200" lvl="1" indent="0" algn="just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-Pre_update_internal.bat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1" algn="just"/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09756" y="1345405"/>
            <a:ext cx="5553248" cy="531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5. 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docdel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문서삭제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-Post_docdel_internal.bat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Pre_docdel_internal.bat</a:t>
            </a:r>
          </a:p>
          <a:p>
            <a:pPr marL="457200" lvl="1" indent="0" algn="just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6. 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Inc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추가 색인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-Post_inc_internal.bat</a:t>
            </a: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-Post_inc_internalDBwatcher.bat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-Pre_inc_internal.bat</a:t>
            </a:r>
          </a:p>
        </p:txBody>
      </p:sp>
    </p:spTree>
    <p:extLst>
      <p:ext uri="{BB962C8B-B14F-4D97-AF65-F5344CB8AC3E}">
        <p14:creationId xmlns:p14="http://schemas.microsoft.com/office/powerpoint/2010/main" val="31730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예시로 보는 설정법</a:t>
            </a:r>
          </a:p>
        </p:txBody>
      </p:sp>
      <p:pic>
        <p:nvPicPr>
          <p:cNvPr id="7" name="Google Shape;20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50" y="1344613"/>
            <a:ext cx="10324400" cy="50229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4;p21"/>
          <p:cNvSpPr/>
          <p:nvPr/>
        </p:nvSpPr>
        <p:spPr>
          <a:xfrm>
            <a:off x="2151150" y="3483275"/>
            <a:ext cx="1016400" cy="266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205;p21"/>
          <p:cNvCxnSpPr/>
          <p:nvPr/>
        </p:nvCxnSpPr>
        <p:spPr>
          <a:xfrm rot="10800000" flipH="1">
            <a:off x="3018702" y="2024088"/>
            <a:ext cx="7065600" cy="149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206;p21"/>
          <p:cNvSpPr/>
          <p:nvPr/>
        </p:nvSpPr>
        <p:spPr>
          <a:xfrm>
            <a:off x="9216375" y="1036100"/>
            <a:ext cx="2975700" cy="878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entury Gothic" panose="020B0502020202020204" pitchFamily="34" charset="0"/>
              </a:rPr>
              <a:t>내장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DBWatcher로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설정</a:t>
            </a:r>
            <a:r>
              <a:rPr lang="en-US" dirty="0">
                <a:latin typeface="Century Gothic" panose="020B0502020202020204" pitchFamily="34" charset="0"/>
              </a:rPr>
              <a:t> 한 후 </a:t>
            </a:r>
            <a:r>
              <a:rPr lang="en-US" dirty="0" err="1">
                <a:latin typeface="Century Gothic" panose="020B0502020202020204" pitchFamily="34" charset="0"/>
              </a:rPr>
              <a:t>컬렉션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생성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9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예시로 보는 설정법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set JAVA_HOME="C:\Program Files\Java\jdk1.8.0_201"</a:t>
            </a:r>
          </a:p>
          <a:p>
            <a:pPr lvl="0" algn="just"/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set WORK_HOME="D:\DQJFA_DEPLOY"</a:t>
            </a:r>
          </a:p>
          <a:p>
            <a:pPr lvl="0" algn="just"/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set OS=win-x64</a:t>
            </a:r>
          </a:p>
          <a:p>
            <a:pPr lvl="0" algn="just"/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0" algn="just"/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%JAVA_HOME%\bin\java-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Djava.library.path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=%WORK_HOME%\lib\%OS%-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cp.;%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WORK_HOME%\lib\jsch0.1.43_src.jar;%WORK_HOME%\lib\COMMONS-NET-3.3.JAR;%WORK_HOME%\lib\DQJFattacher.jar 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com.diquest.jnifilter.DQJFAttacherD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:\MARINER4.3\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util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\filter\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jfattacher.confD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:\MARINER4.3\servers\</a:t>
            </a:r>
            <a:r>
              <a:rPr lang="en-US" altLang="ko-KR" sz="1800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adminServer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\collections\PMS\data\insert</a:t>
            </a:r>
          </a:p>
          <a:p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9343" y="4918097"/>
            <a:ext cx="5694907" cy="13364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※ .bat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파일에 세팅을 하면 이 파일이 해당하는 시점에서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자동으로 실행이 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(</a:t>
            </a:r>
            <a:r>
              <a:rPr lang="ko-KR" altLang="en-US" sz="1400" dirty="0" smtClean="0">
                <a:solidFill>
                  <a:schemeClr val="tx1"/>
                </a:solidFill>
              </a:rPr>
              <a:t>참고로 이 예제는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JDQFAttacher</a:t>
            </a:r>
            <a:r>
              <a:rPr lang="ko-KR" altLang="en-US" sz="1400" dirty="0" smtClean="0">
                <a:solidFill>
                  <a:schemeClr val="tx1"/>
                </a:solidFill>
              </a:rPr>
              <a:t>의 예제로 첨부파일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필터링을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사용하는 경우에만 사용하는 소스입니다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!!!!)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endCxn id="6" idx="0"/>
          </p:cNvCxnSpPr>
          <p:nvPr/>
        </p:nvCxnSpPr>
        <p:spPr>
          <a:xfrm>
            <a:off x="6658495" y="3998422"/>
            <a:ext cx="1638302" cy="91967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2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예시</a:t>
            </a:r>
            <a:b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ko-KR" altLang="en-US" dirty="0"/>
          </a:p>
        </p:txBody>
      </p:sp>
      <p:pic>
        <p:nvPicPr>
          <p:cNvPr id="4" name="Google Shape;2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50" y="1345406"/>
            <a:ext cx="1008472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0;p22"/>
          <p:cNvSpPr txBox="1"/>
          <p:nvPr/>
        </p:nvSpPr>
        <p:spPr>
          <a:xfrm>
            <a:off x="191192" y="884871"/>
            <a:ext cx="11341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-"/>
            </a:pP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컬렉션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생성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후,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전체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색인을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할 때,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Post_FullInternalDBWatcher.bat파일이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자동적으로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실행되는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모습</a:t>
            </a:r>
            <a:r>
              <a:rPr 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24;p22"/>
          <p:cNvCxnSpPr/>
          <p:nvPr/>
        </p:nvCxnSpPr>
        <p:spPr>
          <a:xfrm rot="10800000" flipH="1">
            <a:off x="3207974" y="2561142"/>
            <a:ext cx="4741200" cy="11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222;p22"/>
          <p:cNvCxnSpPr/>
          <p:nvPr/>
        </p:nvCxnSpPr>
        <p:spPr>
          <a:xfrm>
            <a:off x="1994174" y="2754788"/>
            <a:ext cx="121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3;p22"/>
          <p:cNvSpPr/>
          <p:nvPr/>
        </p:nvSpPr>
        <p:spPr>
          <a:xfrm>
            <a:off x="6954113" y="1623471"/>
            <a:ext cx="3483300" cy="809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entury Gothic" panose="020B0502020202020204" pitchFamily="34" charset="0"/>
              </a:rPr>
              <a:t>.</a:t>
            </a:r>
            <a:r>
              <a:rPr lang="en-US" sz="1400" dirty="0" err="1">
                <a:latin typeface="Century Gothic" panose="020B0502020202020204" pitchFamily="34" charset="0"/>
              </a:rPr>
              <a:t>bat파일의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정확한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실행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시점은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색인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과정</a:t>
            </a:r>
            <a:r>
              <a:rPr lang="en-US" sz="1400" dirty="0">
                <a:latin typeface="Century Gothic" panose="020B0502020202020204" pitchFamily="34" charset="0"/>
              </a:rPr>
              <a:t> 중 ‘</a:t>
            </a:r>
            <a:r>
              <a:rPr lang="en-US" sz="1400" dirty="0" err="1">
                <a:latin typeface="Century Gothic" panose="020B0502020202020204" pitchFamily="34" charset="0"/>
              </a:rPr>
              <a:t>수집’이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끝난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시점입니다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  <a:endParaRPr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64031"/>
      </p:ext>
    </p:extLst>
  </p:cSld>
  <p:clrMapOvr>
    <a:masterClrMapping/>
  </p:clrMapOvr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664</Words>
  <Application>Microsoft Office PowerPoint</Application>
  <PresentationFormat>와이드스크린</PresentationFormat>
  <Paragraphs>183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century </vt:lpstr>
      <vt:lpstr>나눔바른고딕</vt:lpstr>
      <vt:lpstr>나눔바름고딕 (본문)</vt:lpstr>
      <vt:lpstr>맑은 고딕</vt:lpstr>
      <vt:lpstr>Arial</vt:lpstr>
      <vt:lpstr>Calibri</vt:lpstr>
      <vt:lpstr>Century Gothic</vt:lpstr>
      <vt:lpstr>Symbol</vt:lpstr>
      <vt:lpstr>다이퀘스트_PPT양식</vt:lpstr>
      <vt:lpstr>Office テーマ</vt:lpstr>
      <vt:lpstr>PowerPoint 프레젠테이션</vt:lpstr>
      <vt:lpstr>목차 </vt:lpstr>
      <vt:lpstr>PowerPoint 프레젠테이션</vt:lpstr>
      <vt:lpstr>내장 .bat파일 </vt:lpstr>
      <vt:lpstr>.bat파일들의 실행 시점</vt:lpstr>
      <vt:lpstr>설정 파일 종류</vt:lpstr>
      <vt:lpstr>예시로 보는 설정법</vt:lpstr>
      <vt:lpstr>예시로 보는 설정법</vt:lpstr>
      <vt:lpstr>예시 </vt:lpstr>
      <vt:lpstr>PowerPoint 프레젠테이션</vt:lpstr>
      <vt:lpstr>외장.bat  </vt:lpstr>
      <vt:lpstr>.bat파일들의 실행 시점 </vt:lpstr>
      <vt:lpstr>외장 .bat파일 종류 </vt:lpstr>
      <vt:lpstr>결과 예시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107</cp:revision>
  <dcterms:created xsi:type="dcterms:W3CDTF">2019-09-06T05:03:35Z</dcterms:created>
  <dcterms:modified xsi:type="dcterms:W3CDTF">2019-09-29T07:13:24Z</dcterms:modified>
</cp:coreProperties>
</file>