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9" r:id="rId4"/>
    <p:sldId id="280" r:id="rId5"/>
    <p:sldId id="281" r:id="rId6"/>
    <p:sldId id="282" r:id="rId7"/>
    <p:sldId id="283" r:id="rId8"/>
    <p:sldId id="28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848"/>
    <a:srgbClr val="494949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A0136-24DA-4650-AC8F-BFADF9AAF24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327A9-D1E2-4EDE-AFBF-4556A48E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4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84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217" y="716266"/>
            <a:ext cx="5170040" cy="3261250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2771775" y="4076701"/>
            <a:ext cx="6886575" cy="1847850"/>
          </a:xfrm>
        </p:spPr>
        <p:txBody>
          <a:bodyPr/>
          <a:lstStyle>
            <a:lvl1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1pPr>
            <a:lvl2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2pPr>
            <a:lvl3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3pPr>
            <a:lvl4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4pPr>
            <a:lvl5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00025" y="6686550"/>
            <a:ext cx="11725275" cy="0"/>
          </a:xfrm>
          <a:prstGeom prst="line">
            <a:avLst/>
          </a:prstGeom>
          <a:ln w="317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228600" y="276225"/>
            <a:ext cx="11725275" cy="0"/>
          </a:xfrm>
          <a:prstGeom prst="line">
            <a:avLst/>
          </a:prstGeom>
          <a:ln w="31750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4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79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9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白紙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18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白紙">
  <p:cSld name="2_白紙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442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白紙">
  <p:cSld name="1_白紙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19050" y="5791200"/>
            <a:ext cx="1066800" cy="1066800"/>
          </a:xfrm>
          <a:prstGeom prst="rtTriangle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82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タイトル スライド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496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タイトルとコンテンツ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43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セクション見出し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498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2 つのコンテン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925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比較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522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36550"/>
            <a:ext cx="6553200" cy="34925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494949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6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1pPr>
            <a:lvl2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2pPr>
            <a:lvl3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3pPr>
            <a:lvl4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4pPr>
            <a:lvl5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7981950" y="6356350"/>
            <a:ext cx="4486275" cy="268287"/>
            <a:chOff x="6020078" y="6246762"/>
            <a:chExt cx="3544944" cy="268287"/>
          </a:xfrm>
        </p:grpSpPr>
        <p:sp>
          <p:nvSpPr>
            <p:cNvPr id="15" name="Rectangle 3"/>
            <p:cNvSpPr>
              <a:spLocks noChangeArrowheads="1"/>
            </p:cNvSpPr>
            <p:nvPr userDrawn="1"/>
          </p:nvSpPr>
          <p:spPr bwMode="auto">
            <a:xfrm>
              <a:off x="6020078" y="6246762"/>
              <a:ext cx="3544944" cy="26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fontAlgn="ctr">
                <a:lnSpc>
                  <a:spcPct val="125000"/>
                </a:lnSpc>
                <a:buFont typeface="Symbol" pitchFamily="18" charset="2"/>
                <a:buNone/>
                <a:defRPr/>
              </a:pPr>
              <a:r>
                <a:rPr lang="en-US" altLang="ko-KR" sz="900" b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Copyright ⓒ 2019                       </a:t>
              </a:r>
              <a:r>
                <a:rPr lang="en-US" altLang="ko-KR" sz="900" b="0" baseline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900" b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Inc. All rights reserved </a:t>
              </a:r>
            </a:p>
            <a:p>
              <a:pPr algn="r" fontAlgn="ctr">
                <a:lnSpc>
                  <a:spcPct val="125000"/>
                </a:lnSpc>
                <a:buFont typeface="Symbol" pitchFamily="18" charset="2"/>
                <a:buNone/>
                <a:defRPr/>
              </a:pPr>
              <a:endPara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6" name="Picture 2" descr="D:\Document\DQ_Doc\발표자료\_교육자료_템플릿\logo-2019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7464" y="6281905"/>
              <a:ext cx="943660" cy="19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514850" y="6375603"/>
            <a:ext cx="2743200" cy="235342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나눔바름고딕 (본문)"/>
              </a:defRPr>
            </a:lvl1pPr>
          </a:lstStyle>
          <a:p>
            <a:fld id="{0AA04758-7EB5-4E3E-9706-F92E1183B8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847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タイトルのみ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755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タイトル付きの&#10;コンテンツ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263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タイトル付きの図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24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タイトルと&#10;縦書きテキスト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4950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縦書きタイトルと&#10;縦書きテキスト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09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6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9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9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3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5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77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 flipV="1">
            <a:off x="276225" y="742950"/>
            <a:ext cx="9105900" cy="19050"/>
          </a:xfrm>
          <a:prstGeom prst="line">
            <a:avLst/>
          </a:prstGeom>
          <a:ln w="31750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225" y="-187198"/>
            <a:ext cx="2390775" cy="1245769"/>
          </a:xfrm>
          <a:prstGeom prst="rect">
            <a:avLst/>
          </a:prstGeom>
        </p:spPr>
      </p:pic>
      <p:cxnSp>
        <p:nvCxnSpPr>
          <p:cNvPr id="14" name="직선 연결선 13"/>
          <p:cNvCxnSpPr/>
          <p:nvPr userDrawn="1"/>
        </p:nvCxnSpPr>
        <p:spPr>
          <a:xfrm>
            <a:off x="200025" y="6686550"/>
            <a:ext cx="11725275" cy="0"/>
          </a:xfrm>
          <a:prstGeom prst="line">
            <a:avLst/>
          </a:prstGeom>
          <a:ln w="317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1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99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22059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152899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r>
              <a:rPr lang="en-US" altLang="ko-KR" sz="2400" b="1" smtClean="0">
                <a:latin typeface="Century Gothic"/>
                <a:ea typeface="Century Gothic"/>
                <a:cs typeface="Century Gothic"/>
                <a:sym typeface="Century Gothic"/>
              </a:rPr>
              <a:t>                        </a:t>
            </a:r>
            <a:r>
              <a:rPr lang="en-US" altLang="ko-KR" sz="2400" b="1" smtClean="0">
                <a:latin typeface="Century Gothic"/>
                <a:ea typeface="Century Gothic"/>
                <a:cs typeface="Century Gothic"/>
                <a:sym typeface="Century Gothic"/>
              </a:rPr>
              <a:t>Linux </a:t>
            </a:r>
            <a:r>
              <a:rPr lang="ko-KR" altLang="en-US" sz="2400" b="1" dirty="0" smtClean="0">
                <a:latin typeface="Century Gothic"/>
                <a:ea typeface="Century Gothic"/>
                <a:cs typeface="Century Gothic"/>
                <a:sym typeface="Century Gothic"/>
              </a:rPr>
              <a:t>및 </a:t>
            </a:r>
            <a:r>
              <a:rPr lang="en-US" altLang="ko-KR" sz="2400" b="1" dirty="0" smtClean="0">
                <a:latin typeface="Century Gothic"/>
                <a:ea typeface="Century Gothic"/>
                <a:cs typeface="Century Gothic"/>
                <a:sym typeface="Century Gothic"/>
              </a:rPr>
              <a:t>Window</a:t>
            </a:r>
            <a:r>
              <a:rPr lang="ko-KR" altLang="en-US" sz="2400" b="1" dirty="0" smtClean="0">
                <a:latin typeface="Century Gothic"/>
                <a:ea typeface="Century Gothic"/>
                <a:cs typeface="Century Gothic"/>
                <a:sym typeface="Century Gothic"/>
              </a:rPr>
              <a:t>에서 설치 방법</a:t>
            </a:r>
            <a:r>
              <a:rPr lang="ko-KR" altLang="en-US" sz="2400" b="1" dirty="0">
                <a:latin typeface="Century Gothic"/>
                <a:ea typeface="Century Gothic"/>
                <a:cs typeface="Century Gothic"/>
                <a:sym typeface="Century Gothic"/>
              </a:rPr>
              <a:t>									</a:t>
            </a:r>
          </a:p>
          <a:p>
            <a:pPr lvl="0" algn="r"/>
            <a:endParaRPr lang="en-US" altLang="ko-KR" sz="1600" b="1" dirty="0" smtClean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algn="r"/>
            <a:endParaRPr lang="en-US" altLang="ko-KR" sz="1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algn="r"/>
            <a:endParaRPr lang="en-US" altLang="ko-KR" sz="1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algn="r"/>
            <a:r>
              <a:rPr lang="ko-KR" altLang="en-US" sz="1600" b="1" dirty="0" smtClean="0">
                <a:latin typeface="Century Gothic"/>
                <a:ea typeface="Century Gothic"/>
                <a:cs typeface="Century Gothic"/>
                <a:sym typeface="Century Gothic"/>
              </a:rPr>
              <a:t>작성자</a:t>
            </a:r>
            <a:r>
              <a:rPr lang="en-US" altLang="ko-KR" sz="1600" b="1" dirty="0"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ko-KR" alt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신성혁</a:t>
            </a:r>
            <a:endParaRPr lang="ko-KR" altLang="en-US" sz="16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26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>
              <a:latin typeface="century 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2400" dirty="0" smtClean="0">
                <a:latin typeface="Century Gothic" panose="020B0502020202020204" pitchFamily="34" charset="0"/>
              </a:rPr>
              <a:t>1. Linux</a:t>
            </a:r>
            <a:r>
              <a:rPr lang="ko-KR" altLang="en-US" sz="2400" dirty="0" smtClean="0">
                <a:latin typeface="Century Gothic" panose="020B0502020202020204" pitchFamily="34" charset="0"/>
              </a:rPr>
              <a:t>에서의 </a:t>
            </a:r>
            <a:r>
              <a:rPr lang="en-US" altLang="ko-KR" sz="2400" dirty="0">
                <a:latin typeface="Century Gothic" panose="020B0502020202020204" pitchFamily="34" charset="0"/>
              </a:rPr>
              <a:t>Mariner4</a:t>
            </a:r>
            <a:r>
              <a:rPr lang="ko-KR" altLang="en-US" sz="2400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설치 방법</a:t>
            </a:r>
            <a:endParaRPr lang="en-US" altLang="ko-KR" sz="2400" dirty="0" smtClean="0">
              <a:solidFill>
                <a:srgbClr val="3F3F3F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ko-KR" sz="2400" dirty="0" smtClean="0"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2400" dirty="0" smtClean="0">
                <a:latin typeface="Century Gothic" panose="020B0502020202020204" pitchFamily="34" charset="0"/>
                <a:sym typeface="Century Gothic"/>
              </a:rPr>
              <a:t>2. </a:t>
            </a:r>
            <a:r>
              <a:rPr lang="en-US" altLang="ko-KR" sz="2400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Window</a:t>
            </a:r>
            <a:r>
              <a:rPr lang="ko-KR" altLang="en-US" sz="2400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에서의 </a:t>
            </a:r>
            <a:r>
              <a:rPr lang="en-US" altLang="ko-KR" sz="2400" dirty="0">
                <a:latin typeface="Century Gothic" panose="020B0502020202020204" pitchFamily="34" charset="0"/>
              </a:rPr>
              <a:t>Mariner4</a:t>
            </a:r>
            <a:r>
              <a:rPr lang="ko-KR" altLang="en-US" sz="2400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설치 방법</a:t>
            </a:r>
            <a:endParaRPr lang="en-US" altLang="ko-KR" sz="2400" dirty="0"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ko-KR" sz="2400" dirty="0" smtClean="0"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2400" dirty="0">
                <a:latin typeface="Century Gothic" panose="020B0502020202020204" pitchFamily="34" charset="0"/>
              </a:rPr>
              <a:t>3</a:t>
            </a:r>
            <a:r>
              <a:rPr lang="en-US" altLang="ko-KR" sz="2400" dirty="0" smtClean="0">
                <a:latin typeface="Century Gothic" panose="020B0502020202020204" pitchFamily="34" charset="0"/>
              </a:rPr>
              <a:t>.</a:t>
            </a:r>
            <a:r>
              <a:rPr lang="en-US" altLang="ko-KR" sz="2400" dirty="0" smtClean="0">
                <a:latin typeface="Century Gothic" panose="020B0502020202020204" pitchFamily="34" charset="0"/>
              </a:rPr>
              <a:t> </a:t>
            </a:r>
            <a:r>
              <a:rPr lang="ko-KR" altLang="en-US" sz="2400" dirty="0" smtClean="0">
                <a:latin typeface="Century Gothic" panose="020B0502020202020204" pitchFamily="34" charset="0"/>
              </a:rPr>
              <a:t>기존 컬렉션 정보들을 유지하면서 </a:t>
            </a:r>
            <a:r>
              <a:rPr lang="en-US" altLang="ko-KR" sz="2400" dirty="0" smtClean="0">
                <a:latin typeface="Century Gothic" panose="020B0502020202020204" pitchFamily="34" charset="0"/>
              </a:rPr>
              <a:t>Mariner </a:t>
            </a:r>
            <a:r>
              <a:rPr lang="ko-KR" altLang="en-US" sz="2400" dirty="0" smtClean="0">
                <a:latin typeface="Century Gothic" panose="020B0502020202020204" pitchFamily="34" charset="0"/>
              </a:rPr>
              <a:t>버전만 업그레이드 하는 방법</a:t>
            </a:r>
            <a:r>
              <a:rPr lang="en-US" altLang="ko-KR" sz="2400" dirty="0" smtClean="0">
                <a:latin typeface="Century Gothic" panose="020B0502020202020204" pitchFamily="34" charset="0"/>
              </a:rPr>
              <a:t>.</a:t>
            </a:r>
            <a:endParaRPr lang="ko-KR" altLang="en-US" sz="24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28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entury Gothic" panose="020B0502020202020204" pitchFamily="34" charset="0"/>
              </a:rPr>
              <a:t>Linux</a:t>
            </a:r>
            <a:r>
              <a:rPr lang="ko-KR" altLang="en-US" dirty="0">
                <a:latin typeface="Century Gothic" panose="020B0502020202020204" pitchFamily="34" charset="0"/>
              </a:rPr>
              <a:t>에서의 </a:t>
            </a:r>
            <a:r>
              <a:rPr lang="en-US" altLang="ko-KR" dirty="0">
                <a:latin typeface="Century Gothic" panose="020B0502020202020204" pitchFamily="34" charset="0"/>
              </a:rPr>
              <a:t>Mariner4</a:t>
            </a: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설치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6"/>
            <a:ext cx="10515600" cy="4847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en-US" altLang="ko-KR" sz="1800" dirty="0" err="1" smtClean="0"/>
              <a:t>xShell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혹은 </a:t>
            </a:r>
            <a:r>
              <a:rPr lang="en-US" altLang="ko-KR" sz="1800" dirty="0" smtClean="0"/>
              <a:t>Putty</a:t>
            </a:r>
            <a:r>
              <a:rPr lang="ko-KR" altLang="en-US" sz="1800" dirty="0" smtClean="0"/>
              <a:t>로 계정 접속을 </a:t>
            </a:r>
            <a:r>
              <a:rPr lang="ko-KR" altLang="en-US" sz="1800" dirty="0" smtClean="0"/>
              <a:t>합니다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600" dirty="0" smtClean="0"/>
              <a:t>* </a:t>
            </a:r>
            <a:r>
              <a:rPr lang="ko-KR" altLang="en-US" sz="1600" dirty="0" smtClean="0"/>
              <a:t>계정 명 변경해서 접속 시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tip –- </a:t>
            </a:r>
            <a:r>
              <a:rPr lang="en-US" altLang="ko-KR" sz="1600" dirty="0" err="1" smtClean="0"/>
              <a:t>xShell</a:t>
            </a:r>
            <a:r>
              <a:rPr lang="ko-KR" altLang="en-US" sz="1600" dirty="0" smtClean="0"/>
              <a:t>의 경우 </a:t>
            </a:r>
            <a:r>
              <a:rPr lang="en-US" altLang="ko-KR" sz="1600" dirty="0" err="1" smtClean="0"/>
              <a:t>su</a:t>
            </a:r>
            <a:r>
              <a:rPr lang="en-US" altLang="ko-KR" sz="1600" dirty="0" smtClean="0"/>
              <a:t> –</a:t>
            </a:r>
            <a:r>
              <a:rPr lang="en-US" altLang="ko-KR" sz="1600" dirty="0" err="1" smtClean="0"/>
              <a:t>diquest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                     -- putty</a:t>
            </a:r>
            <a:r>
              <a:rPr lang="ko-KR" altLang="en-US" sz="1600" dirty="0" smtClean="0"/>
              <a:t>의 경우 </a:t>
            </a:r>
            <a:r>
              <a:rPr lang="en-US" altLang="ko-KR" sz="1600" dirty="0" err="1" smtClean="0"/>
              <a:t>su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diquest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en-US" altLang="ko-KR" sz="1800" dirty="0" err="1" smtClean="0"/>
              <a:t>jdk</a:t>
            </a:r>
            <a:r>
              <a:rPr lang="en-US" altLang="ko-KR" sz="1800" dirty="0" smtClean="0"/>
              <a:t>, tomcat, Mariner </a:t>
            </a:r>
            <a:r>
              <a:rPr lang="ko-KR" altLang="en-US" sz="1800" dirty="0" smtClean="0"/>
              <a:t>파일들 해당 경로에 압축 해제 및 설치를 합니다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</a:t>
            </a:r>
            <a:r>
              <a:rPr lang="en-US" altLang="ko-KR" sz="1600" dirty="0" smtClean="0"/>
              <a:t>  * </a:t>
            </a:r>
            <a:r>
              <a:rPr lang="ko-KR" altLang="en-US" sz="1600" dirty="0" smtClean="0"/>
              <a:t>명령어 </a:t>
            </a:r>
            <a:r>
              <a:rPr lang="en-US" altLang="ko-KR" sz="1600" dirty="0" smtClean="0"/>
              <a:t>: (tar</a:t>
            </a:r>
            <a:r>
              <a:rPr lang="ko-KR" altLang="en-US" sz="1600" dirty="0" smtClean="0"/>
              <a:t>파일 기준</a:t>
            </a:r>
            <a:r>
              <a:rPr lang="en-US" altLang="ko-KR" sz="1600" dirty="0" smtClean="0"/>
              <a:t>) tar </a:t>
            </a:r>
            <a:r>
              <a:rPr lang="en-US" altLang="ko-KR" sz="1600" dirty="0" err="1" smtClean="0"/>
              <a:t>xvf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압축파일명</a:t>
            </a:r>
            <a:r>
              <a:rPr lang="en-US" altLang="ko-KR" sz="1600" dirty="0" smtClean="0"/>
              <a:t>.tar.gz –C [</a:t>
            </a:r>
            <a:r>
              <a:rPr lang="ko-KR" altLang="en-US" sz="1600" dirty="0" smtClean="0"/>
              <a:t>압축 풀어낼 경로</a:t>
            </a:r>
            <a:r>
              <a:rPr lang="en-US" altLang="ko-KR" sz="1600" dirty="0" smtClean="0"/>
              <a:t>]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접속 후 </a:t>
            </a:r>
            <a:r>
              <a:rPr lang="en-US" altLang="ko-KR" sz="1800" dirty="0" smtClean="0"/>
              <a:t>.</a:t>
            </a:r>
            <a:r>
              <a:rPr lang="en-US" altLang="ko-KR" sz="1800" dirty="0" err="1" smtClean="0"/>
              <a:t>bash_profile</a:t>
            </a:r>
            <a:r>
              <a:rPr lang="ko-KR" altLang="en-US" sz="1800" dirty="0" smtClean="0"/>
              <a:t>파일에 환경 변수 설정합니다</a:t>
            </a:r>
            <a:r>
              <a:rPr lang="en-US" altLang="ko-KR" sz="1800" dirty="0" smtClean="0"/>
              <a:t>. (ex) path, IR4_HOME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</a:t>
            </a:r>
            <a:r>
              <a:rPr lang="en-US" altLang="ko-KR" sz="1600" dirty="0" smtClean="0"/>
              <a:t>  * </a:t>
            </a:r>
            <a:r>
              <a:rPr lang="ko-KR" altLang="en-US" sz="1600" dirty="0" smtClean="0"/>
              <a:t>윈도우에서의 환경 변수 설정과 동일합니다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522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entury Gothic" panose="020B0502020202020204" pitchFamily="34" charset="0"/>
              </a:rPr>
              <a:t>Linux</a:t>
            </a:r>
            <a:r>
              <a:rPr lang="ko-KR" altLang="en-US" dirty="0">
                <a:latin typeface="Century Gothic" panose="020B0502020202020204" pitchFamily="34" charset="0"/>
              </a:rPr>
              <a:t>에서의 </a:t>
            </a:r>
            <a:r>
              <a:rPr lang="en-US" altLang="ko-KR" dirty="0">
                <a:latin typeface="Century Gothic" panose="020B0502020202020204" pitchFamily="34" charset="0"/>
              </a:rPr>
              <a:t>Mariner4</a:t>
            </a: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설치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5"/>
            <a:ext cx="10515600" cy="4997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4. Mariner</a:t>
            </a:r>
            <a:r>
              <a:rPr lang="ko-KR" altLang="en-US" sz="1800" dirty="0" smtClean="0"/>
              <a:t>폴더</a:t>
            </a:r>
            <a:r>
              <a:rPr lang="en-US" altLang="ko-KR" sz="1800" dirty="0"/>
              <a:t>/</a:t>
            </a:r>
            <a:r>
              <a:rPr lang="en-US" altLang="ko-KR" sz="1800" dirty="0" err="1" smtClean="0"/>
              <a:t>rdbms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ir.rdbms.properties</a:t>
            </a:r>
            <a:r>
              <a:rPr lang="ko-KR" altLang="en-US" sz="1800" dirty="0" smtClean="0"/>
              <a:t>파일을 열어서 사용할 </a:t>
            </a:r>
            <a:r>
              <a:rPr lang="en-US" altLang="ko-KR" sz="1800" dirty="0" smtClean="0"/>
              <a:t>DB</a:t>
            </a:r>
            <a:r>
              <a:rPr lang="ko-KR" altLang="en-US" sz="1800" dirty="0" smtClean="0"/>
              <a:t>의 정보를 입력해 줍니다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</a:t>
            </a:r>
            <a:r>
              <a:rPr lang="en-US" altLang="ko-KR" sz="1600" dirty="0" smtClean="0"/>
              <a:t>* </a:t>
            </a:r>
            <a:r>
              <a:rPr lang="ko-KR" altLang="en-US" sz="1600" dirty="0" smtClean="0"/>
              <a:t>명령어 </a:t>
            </a:r>
            <a:r>
              <a:rPr lang="en-US" altLang="ko-KR" sz="1600" dirty="0" smtClean="0"/>
              <a:t>: vi </a:t>
            </a:r>
            <a:r>
              <a:rPr lang="en-US" altLang="ko-KR" sz="1600" dirty="0" err="1" smtClean="0"/>
              <a:t>ir.rdbms.properties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5. 4</a:t>
            </a:r>
            <a:r>
              <a:rPr lang="ko-KR" altLang="en-US" sz="1800" dirty="0" smtClean="0"/>
              <a:t>번을 수행 했으면</a:t>
            </a:r>
            <a:r>
              <a:rPr lang="en-US" altLang="ko-KR" sz="1800" dirty="0" smtClean="0"/>
              <a:t>, Mariner</a:t>
            </a:r>
            <a:r>
              <a:rPr lang="ko-KR" altLang="en-US" sz="1800" dirty="0" smtClean="0"/>
              <a:t>폴더</a:t>
            </a:r>
            <a:r>
              <a:rPr lang="en-US" altLang="ko-KR" sz="1800" dirty="0" smtClean="0"/>
              <a:t>/script</a:t>
            </a:r>
            <a:r>
              <a:rPr lang="ko-KR" altLang="en-US" sz="1800" dirty="0" smtClean="0"/>
              <a:t>에 있는 </a:t>
            </a:r>
            <a:r>
              <a:rPr lang="en-US" altLang="ko-KR" sz="1800" dirty="0" smtClean="0"/>
              <a:t>dbInit.bat</a:t>
            </a:r>
            <a:r>
              <a:rPr lang="ko-KR" altLang="en-US" sz="1800" dirty="0" smtClean="0"/>
              <a:t>파일을 실행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</a:t>
            </a:r>
            <a:r>
              <a:rPr lang="en-US" altLang="ko-KR" sz="1600" dirty="0" smtClean="0"/>
              <a:t>* </a:t>
            </a:r>
            <a:r>
              <a:rPr lang="ko-KR" altLang="en-US" sz="1600" dirty="0" smtClean="0"/>
              <a:t>성공이 제대로 되었으면 </a:t>
            </a:r>
            <a:r>
              <a:rPr lang="en-US" altLang="ko-KR" sz="1600" dirty="0" smtClean="0"/>
              <a:t>IR_WEB_MANAGER_PROPERTY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TABLE</a:t>
            </a:r>
            <a:r>
              <a:rPr lang="ko-KR" altLang="en-US" sz="1600" dirty="0" smtClean="0"/>
              <a:t>에 접속 정보들이 들어가 있습니다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6. Tomcat</a:t>
            </a:r>
            <a:r>
              <a:rPr lang="ko-KR" altLang="en-US" sz="1800" dirty="0" smtClean="0"/>
              <a:t>폴더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conf</a:t>
            </a:r>
            <a:r>
              <a:rPr lang="en-US" altLang="ko-KR" sz="1800" dirty="0" smtClean="0"/>
              <a:t>/server.xml </a:t>
            </a:r>
            <a:r>
              <a:rPr lang="ko-KR" altLang="en-US" sz="1800" dirty="0" smtClean="0"/>
              <a:t>파일을 열어서 </a:t>
            </a:r>
            <a:r>
              <a:rPr lang="en-US" altLang="ko-KR" sz="1800" dirty="0" err="1" smtClean="0"/>
              <a:t>ContexPath</a:t>
            </a:r>
            <a:r>
              <a:rPr lang="ko-KR" altLang="en-US" sz="1800" dirty="0" smtClean="0"/>
              <a:t>를 등록 시켜줍니다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r>
              <a:rPr lang="en-US" altLang="ko-KR" sz="1600" dirty="0" smtClean="0"/>
              <a:t>ex</a:t>
            </a:r>
            <a:r>
              <a:rPr lang="en-US" altLang="ko-KR" sz="1600" dirty="0"/>
              <a:t>)</a:t>
            </a:r>
            <a:r>
              <a:rPr lang="en-US" altLang="ko-KR" sz="1800" dirty="0"/>
              <a:t> </a:t>
            </a:r>
            <a:r>
              <a:rPr lang="en-US" altLang="ko-KR" sz="1400" dirty="0"/>
              <a:t>&lt;Context path="/MARINER4.3" </a:t>
            </a:r>
            <a:r>
              <a:rPr lang="en-US" altLang="ko-KR" sz="1400" dirty="0" err="1"/>
              <a:t>docBase</a:t>
            </a:r>
            <a:r>
              <a:rPr lang="en-US" altLang="ko-KR" sz="1400" dirty="0"/>
              <a:t>="D:\MARINER4.3\webManager" debug="5" </a:t>
            </a:r>
            <a:r>
              <a:rPr lang="en-US" altLang="ko-KR" sz="1400" dirty="0" smtClean="0"/>
              <a:t>reloadable</a:t>
            </a:r>
            <a:r>
              <a:rPr lang="en-US" altLang="ko-KR" sz="1400" dirty="0"/>
              <a:t>="</a:t>
            </a:r>
            <a:r>
              <a:rPr lang="en-US" altLang="ko-KR" sz="1400" dirty="0" smtClean="0"/>
              <a:t>true” </a:t>
            </a:r>
            <a:r>
              <a:rPr lang="en-US" altLang="ko-KR" sz="1400" dirty="0" err="1" smtClean="0"/>
              <a:t>crossContext</a:t>
            </a:r>
            <a:r>
              <a:rPr lang="en-US" altLang="ko-KR" sz="1400" dirty="0"/>
              <a:t>="true"/&gt;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endParaRPr lang="en-US" altLang="ko-KR" sz="14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197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entury Gothic" panose="020B0502020202020204" pitchFamily="34" charset="0"/>
              </a:rPr>
              <a:t>Linux</a:t>
            </a:r>
            <a:r>
              <a:rPr lang="ko-KR" altLang="en-US" dirty="0">
                <a:latin typeface="Century Gothic" panose="020B0502020202020204" pitchFamily="34" charset="0"/>
              </a:rPr>
              <a:t>에서의 </a:t>
            </a:r>
            <a:r>
              <a:rPr lang="en-US" altLang="ko-KR" dirty="0">
                <a:latin typeface="Century Gothic" panose="020B0502020202020204" pitchFamily="34" charset="0"/>
              </a:rPr>
              <a:t>Mariner4</a:t>
            </a: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설치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7. </a:t>
            </a:r>
            <a:r>
              <a:rPr lang="en-US" altLang="ko-KR" sz="1800" dirty="0" smtClean="0"/>
              <a:t>Mariner</a:t>
            </a:r>
            <a:r>
              <a:rPr lang="ko-KR" altLang="en-US" sz="1800" dirty="0" smtClean="0"/>
              <a:t>폴더</a:t>
            </a:r>
            <a:r>
              <a:rPr lang="en-US" altLang="ko-KR" sz="1800" dirty="0"/>
              <a:t>/</a:t>
            </a:r>
            <a:r>
              <a:rPr lang="en-US" altLang="ko-KR" sz="1800" dirty="0" err="1" smtClean="0"/>
              <a:t>webManager</a:t>
            </a:r>
            <a:r>
              <a:rPr lang="en-US" altLang="ko-KR" sz="1800" dirty="0" smtClean="0"/>
              <a:t>/m4/common/</a:t>
            </a:r>
            <a:r>
              <a:rPr lang="en-US" altLang="ko-KR" sz="1800" dirty="0" err="1" smtClean="0"/>
              <a:t>common.jsp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세팅 변경을 해줍니다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ex)	static String home = "/home/sin4191/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/MARINER4.3";</a:t>
            </a:r>
          </a:p>
          <a:p>
            <a:pPr marL="0" indent="0">
              <a:buNone/>
            </a:pPr>
            <a:r>
              <a:rPr lang="en-US" altLang="ko-KR" sz="1600" dirty="0"/>
              <a:t>        	static String </a:t>
            </a:r>
            <a:r>
              <a:rPr lang="en-US" altLang="ko-KR" sz="1600" dirty="0" err="1"/>
              <a:t>masterServerIp</a:t>
            </a:r>
            <a:r>
              <a:rPr lang="en-US" altLang="ko-KR" sz="1600" dirty="0"/>
              <a:t> = "133.186.171.33";</a:t>
            </a:r>
          </a:p>
          <a:p>
            <a:pPr marL="0" indent="0">
              <a:buNone/>
            </a:pPr>
            <a:r>
              <a:rPr lang="en-US" altLang="ko-KR" sz="1600" dirty="0"/>
              <a:t>        	static String </a:t>
            </a:r>
            <a:r>
              <a:rPr lang="en-US" altLang="ko-KR" sz="1600" dirty="0" err="1"/>
              <a:t>masterServerPort</a:t>
            </a:r>
            <a:r>
              <a:rPr lang="en-US" altLang="ko-KR" sz="1600" dirty="0"/>
              <a:t> = "5555";</a:t>
            </a:r>
          </a:p>
          <a:p>
            <a:pPr marL="0" indent="0">
              <a:buNone/>
            </a:pPr>
            <a:r>
              <a:rPr lang="en-US" altLang="ko-KR" sz="1600" dirty="0"/>
              <a:t>        	static String </a:t>
            </a:r>
            <a:r>
              <a:rPr lang="en-US" altLang="ko-KR" sz="1600" dirty="0" err="1"/>
              <a:t>masterServerServicePort</a:t>
            </a:r>
            <a:r>
              <a:rPr lang="en-US" altLang="ko-KR" sz="1600" dirty="0"/>
              <a:t> = "5005";	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114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entury Gothic" panose="020B0502020202020204" pitchFamily="34" charset="0"/>
              </a:rPr>
              <a:t>Window</a:t>
            </a:r>
            <a:r>
              <a:rPr lang="ko-KR" altLang="en-US" dirty="0">
                <a:latin typeface="Century Gothic" panose="020B0502020202020204" pitchFamily="34" charset="0"/>
              </a:rPr>
              <a:t>에서의 </a:t>
            </a:r>
            <a:r>
              <a:rPr lang="en-US" altLang="ko-KR" dirty="0">
                <a:latin typeface="Century Gothic" panose="020B0502020202020204" pitchFamily="34" charset="0"/>
              </a:rPr>
              <a:t>Mariner4 </a:t>
            </a:r>
            <a:r>
              <a:rPr lang="ko-KR" altLang="en-US" dirty="0">
                <a:latin typeface="Century Gothic" panose="020B0502020202020204" pitchFamily="34" charset="0"/>
              </a:rPr>
              <a:t>설치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600" dirty="0" smtClean="0"/>
              <a:t>리눅스 방식과 거의 동일합니다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smtClean="0"/>
              <a:t>윈도우에서는 환경변수 설정을 내</a:t>
            </a:r>
            <a:r>
              <a:rPr lang="en-US" altLang="ko-KR" sz="1600" dirty="0" smtClean="0"/>
              <a:t>pc –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고급 시스템 설정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환경 변수 에서 하면 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0720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entury Gothic" panose="020B0502020202020204" pitchFamily="34" charset="0"/>
              </a:rPr>
              <a:t>Mariner </a:t>
            </a:r>
            <a:r>
              <a:rPr lang="ko-KR" altLang="en-US" dirty="0">
                <a:latin typeface="Century Gothic" panose="020B0502020202020204" pitchFamily="34" charset="0"/>
              </a:rPr>
              <a:t>버전만 업그레이드 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 smtClean="0"/>
              <a:t>기존 검색엔진의 </a:t>
            </a:r>
            <a:r>
              <a:rPr lang="en-US" altLang="ko-KR" sz="1600" dirty="0" smtClean="0"/>
              <a:t>servers/</a:t>
            </a:r>
            <a:r>
              <a:rPr lang="en-US" altLang="ko-KR" sz="1600" dirty="0" err="1" smtClean="0"/>
              <a:t>adminServer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setting </a:t>
            </a:r>
            <a:r>
              <a:rPr lang="ko-KR" altLang="en-US" sz="1600" dirty="0" smtClean="0"/>
              <a:t>폴더와 </a:t>
            </a:r>
            <a:r>
              <a:rPr lang="en-US" altLang="ko-KR" sz="1600" dirty="0" smtClean="0"/>
              <a:t>collections</a:t>
            </a:r>
            <a:r>
              <a:rPr lang="ko-KR" altLang="en-US" sz="1600" dirty="0" smtClean="0"/>
              <a:t>폴더를 복사하여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업그레이드된 검색엔진 </a:t>
            </a:r>
            <a:r>
              <a:rPr lang="en-US" altLang="ko-KR" sz="1600" dirty="0" smtClean="0"/>
              <a:t>servers/</a:t>
            </a:r>
            <a:r>
              <a:rPr lang="en-US" altLang="ko-KR" sz="1600" dirty="0" err="1" smtClean="0"/>
              <a:t>adminServer</a:t>
            </a:r>
            <a:r>
              <a:rPr lang="ko-KR" altLang="en-US" sz="1600" dirty="0" smtClean="0"/>
              <a:t>의 경로에 붙여 넣는다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2) </a:t>
            </a:r>
            <a:r>
              <a:rPr lang="ko-KR" altLang="en-US" sz="1600" dirty="0" smtClean="0"/>
              <a:t>붙여 넣은 </a:t>
            </a:r>
            <a:r>
              <a:rPr lang="en-US" altLang="ko-KR" sz="1600" dirty="0" err="1" smtClean="0"/>
              <a:t>settin</a:t>
            </a:r>
            <a:r>
              <a:rPr lang="ko-KR" altLang="en-US" sz="1600" dirty="0" smtClean="0"/>
              <a:t>폴더 안의 컬렉션 명 폴더들의 </a:t>
            </a:r>
            <a:r>
              <a:rPr lang="en-US" altLang="ko-KR" sz="1600" dirty="0" smtClean="0"/>
              <a:t>.xml</a:t>
            </a:r>
            <a:r>
              <a:rPr lang="ko-KR" altLang="en-US" sz="1600" dirty="0" smtClean="0"/>
              <a:t>파일 들 중 </a:t>
            </a:r>
            <a:r>
              <a:rPr lang="en-US" altLang="ko-KR" sz="1600" dirty="0" smtClean="0"/>
              <a:t>old </a:t>
            </a:r>
            <a:r>
              <a:rPr lang="ko-KR" altLang="en-US" sz="1600" dirty="0" smtClean="0"/>
              <a:t>가 붙은 파일들을 모두 삭제해 줍니다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3) </a:t>
            </a:r>
            <a:r>
              <a:rPr lang="ko-KR" altLang="en-US" sz="1600" dirty="0" smtClean="0"/>
              <a:t>그 후 서버를 내렸다가 다시 올려봅니다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200" dirty="0" smtClean="0"/>
              <a:t>*</a:t>
            </a:r>
            <a:r>
              <a:rPr lang="en-US" altLang="ko-KR" sz="1200" dirty="0" smtClean="0"/>
              <a:t>tip : 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관리도구에서의 </a:t>
            </a:r>
            <a:r>
              <a:rPr lang="ko-KR" altLang="en-US" sz="1200" dirty="0" err="1"/>
              <a:t>설정부분인</a:t>
            </a:r>
            <a:r>
              <a:rPr lang="ko-KR" altLang="en-US" sz="1200" dirty="0"/>
              <a:t> </a:t>
            </a:r>
            <a:r>
              <a:rPr lang="en-US" altLang="ko-KR" sz="1200" dirty="0"/>
              <a:t>'</a:t>
            </a:r>
            <a:r>
              <a:rPr lang="ko-KR" altLang="en-US" sz="1200" dirty="0"/>
              <a:t>관리도구</a:t>
            </a:r>
            <a:r>
              <a:rPr lang="en-US" altLang="ko-KR" sz="1200" dirty="0"/>
              <a:t>'</a:t>
            </a:r>
            <a:r>
              <a:rPr lang="ko-KR" altLang="en-US" sz="1200" dirty="0"/>
              <a:t>의 기능들이 동작 하지 않는 경우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en-US" altLang="ko-KR" sz="1200" dirty="0" smtClean="0"/>
              <a:t>          lib</a:t>
            </a:r>
            <a:r>
              <a:rPr lang="ko-KR" altLang="en-US" sz="1200" dirty="0"/>
              <a:t>의 </a:t>
            </a:r>
            <a:r>
              <a:rPr lang="en-US" altLang="ko-KR" sz="1200" dirty="0"/>
              <a:t>DB.jar</a:t>
            </a:r>
            <a:r>
              <a:rPr lang="ko-KR" altLang="en-US" sz="1200" dirty="0"/>
              <a:t>파일의 </a:t>
            </a:r>
            <a:r>
              <a:rPr lang="ko-KR" altLang="en-US" sz="1200" dirty="0" err="1"/>
              <a:t>버전이라든지</a:t>
            </a:r>
            <a:r>
              <a:rPr lang="en-US" altLang="ko-KR" sz="1200" dirty="0"/>
              <a:t>, </a:t>
            </a:r>
            <a:r>
              <a:rPr lang="en-US" altLang="ko-KR" sz="1200" dirty="0" err="1" smtClean="0"/>
              <a:t>webManager</a:t>
            </a:r>
            <a:r>
              <a:rPr lang="en-US" altLang="ko-KR" sz="1200" dirty="0" smtClean="0"/>
              <a:t>/WEB-INF/lib </a:t>
            </a:r>
            <a:r>
              <a:rPr lang="ko-KR" altLang="en-US" sz="1200" dirty="0" smtClean="0"/>
              <a:t>폴더의 해당 </a:t>
            </a:r>
            <a:r>
              <a:rPr lang="en-US" altLang="ko-KR" sz="1200" dirty="0" smtClean="0"/>
              <a:t>DB.jar </a:t>
            </a:r>
            <a:r>
              <a:rPr lang="ko-KR" altLang="en-US" sz="1200" dirty="0" smtClean="0"/>
              <a:t>파일의 버전을 맞추면 해결됩니다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*tip :  </a:t>
            </a:r>
            <a:r>
              <a:rPr lang="ko-KR" altLang="en-US" sz="1200" dirty="0"/>
              <a:t>계정 관리</a:t>
            </a:r>
            <a:r>
              <a:rPr lang="en-US" altLang="ko-KR" sz="1200" dirty="0"/>
              <a:t>/ </a:t>
            </a:r>
            <a:r>
              <a:rPr lang="ko-KR" altLang="en-US" sz="1200" dirty="0"/>
              <a:t>권한 주기 에서 </a:t>
            </a:r>
            <a:r>
              <a:rPr lang="en-US" altLang="ko-KR" sz="1200" dirty="0"/>
              <a:t>"</a:t>
            </a:r>
            <a:r>
              <a:rPr lang="ko-KR" altLang="en-US" sz="1200" dirty="0"/>
              <a:t>권한을 줄 수 없습니다</a:t>
            </a:r>
            <a:r>
              <a:rPr lang="en-US" altLang="ko-KR" sz="1200" dirty="0"/>
              <a:t>."</a:t>
            </a:r>
            <a:r>
              <a:rPr lang="ko-KR" altLang="en-US" sz="1200" dirty="0"/>
              <a:t>라는 </a:t>
            </a:r>
            <a:r>
              <a:rPr lang="en-US" altLang="ko-KR" sz="1200" dirty="0"/>
              <a:t>alert</a:t>
            </a:r>
            <a:r>
              <a:rPr lang="ko-KR" altLang="en-US" sz="1200" dirty="0"/>
              <a:t>창이 뜨면</a:t>
            </a:r>
            <a:r>
              <a:rPr lang="en-US" altLang="ko-KR" sz="1200" dirty="0"/>
              <a:t>,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webManager</a:t>
            </a:r>
            <a:r>
              <a:rPr lang="en-US" altLang="ko-KR" sz="1200" dirty="0" smtClean="0"/>
              <a:t>/WEB-INF/lib </a:t>
            </a:r>
            <a:r>
              <a:rPr lang="ko-KR" altLang="en-US" sz="1200" dirty="0"/>
              <a:t>폴더의 </a:t>
            </a:r>
            <a:r>
              <a:rPr lang="ko-KR" altLang="en-US" sz="1200" dirty="0" smtClean="0"/>
              <a:t>해당 </a:t>
            </a:r>
            <a:r>
              <a:rPr lang="en-US" altLang="ko-KR" sz="1200" dirty="0"/>
              <a:t>DB.jar</a:t>
            </a:r>
            <a:r>
              <a:rPr lang="ko-KR" altLang="en-US" sz="1200" dirty="0"/>
              <a:t>파일을 변경 해 주기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(</a:t>
            </a:r>
            <a:r>
              <a:rPr lang="ko-KR" altLang="en-US" sz="1200" dirty="0"/>
              <a:t>버전이 맞지 않는 경우이므로</a:t>
            </a:r>
            <a:r>
              <a:rPr lang="en-US" altLang="ko-KR" sz="1200" dirty="0"/>
              <a:t>, </a:t>
            </a:r>
            <a:r>
              <a:rPr lang="ko-KR" altLang="en-US" sz="1200" dirty="0"/>
              <a:t>기존에 실행이 되던 </a:t>
            </a:r>
            <a:r>
              <a:rPr lang="en-US" altLang="ko-KR" sz="1200" dirty="0"/>
              <a:t>.jar</a:t>
            </a:r>
            <a:r>
              <a:rPr lang="ko-KR" altLang="en-US" sz="1200" dirty="0"/>
              <a:t>파일을 사용합니다</a:t>
            </a:r>
            <a:r>
              <a:rPr lang="en-US" altLang="ko-KR" sz="1200" dirty="0"/>
              <a:t>.)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2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/>
          <p:nvPr/>
        </p:nvSpPr>
        <p:spPr>
          <a:xfrm>
            <a:off x="3182381" y="2705725"/>
            <a:ext cx="5827237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kumimoji="0" sz="8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1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퀘스트_PPT양식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ユーザー定義 3">
      <a:dk1>
        <a:srgbClr val="000000"/>
      </a:dk1>
      <a:lt1>
        <a:srgbClr val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14873</TotalTime>
  <Words>321</Words>
  <Application>Microsoft Office PowerPoint</Application>
  <PresentationFormat>와이드스크린</PresentationFormat>
  <Paragraphs>64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century </vt:lpstr>
      <vt:lpstr>나눔바른고딕</vt:lpstr>
      <vt:lpstr>나눔바름고딕 (본문)</vt:lpstr>
      <vt:lpstr>맑은 고딕</vt:lpstr>
      <vt:lpstr>Arial</vt:lpstr>
      <vt:lpstr>Calibri</vt:lpstr>
      <vt:lpstr>Century Gothic</vt:lpstr>
      <vt:lpstr>Symbol</vt:lpstr>
      <vt:lpstr>다이퀘스트_PPT양식</vt:lpstr>
      <vt:lpstr>Office テーマ</vt:lpstr>
      <vt:lpstr>PowerPoint 프레젠테이션</vt:lpstr>
      <vt:lpstr>목차 </vt:lpstr>
      <vt:lpstr>Linux에서의 Mariner4 설치 방법</vt:lpstr>
      <vt:lpstr>Linux에서의 Mariner4 설치 방법</vt:lpstr>
      <vt:lpstr>Linux에서의 Mariner4 설치 방법</vt:lpstr>
      <vt:lpstr>Window에서의 Mariner4 설치 방법</vt:lpstr>
      <vt:lpstr>Mariner 버전만 업그레이드 하는 방법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abcd</dc:creator>
  <cp:lastModifiedBy>SEONGHYEOK SHIN</cp:lastModifiedBy>
  <cp:revision>396</cp:revision>
  <dcterms:created xsi:type="dcterms:W3CDTF">2019-09-06T05:03:35Z</dcterms:created>
  <dcterms:modified xsi:type="dcterms:W3CDTF">2019-10-30T07:31:16Z</dcterms:modified>
</cp:coreProperties>
</file>