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9" r:id="rId4"/>
    <p:sldId id="260" r:id="rId5"/>
    <p:sldId id="261" r:id="rId6"/>
    <p:sldId id="285" r:id="rId7"/>
    <p:sldId id="264" r:id="rId8"/>
    <p:sldId id="276" r:id="rId9"/>
    <p:sldId id="277" r:id="rId10"/>
    <p:sldId id="280" r:id="rId11"/>
    <p:sldId id="281" r:id="rId12"/>
    <p:sldId id="282" r:id="rId13"/>
    <p:sldId id="283" r:id="rId14"/>
    <p:sldId id="284" r:id="rId15"/>
    <p:sldId id="286" r:id="rId16"/>
    <p:sldId id="288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484848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0136-24DA-4650-AC8F-BFADF9AAF2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327A9-D1E2-4EDE-AFBF-4556A48E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4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17" y="716266"/>
            <a:ext cx="5170040" cy="3261250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2771775" y="4076701"/>
            <a:ext cx="6886575" cy="1847850"/>
          </a:xfr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28600" y="276225"/>
            <a:ext cx="11725275" cy="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9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9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白紙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18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白紙">
  <p:cSld name="2_白紙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44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白紙">
  <p:cSld name="1_白紙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82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タイトル スライド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49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タイトルとコンテンツ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3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セクション見出し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498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2 つの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925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22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36550"/>
            <a:ext cx="6553200" cy="34925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94949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981950" y="6356350"/>
            <a:ext cx="4486275" cy="268287"/>
            <a:chOff x="6020078" y="6246762"/>
            <a:chExt cx="3544944" cy="268287"/>
          </a:xfrm>
        </p:grpSpPr>
        <p:sp>
          <p:nvSpPr>
            <p:cNvPr id="15" name="Rectangle 3"/>
            <p:cNvSpPr>
              <a:spLocks noChangeArrowheads="1"/>
            </p:cNvSpPr>
            <p:nvPr userDrawn="1"/>
          </p:nvSpPr>
          <p:spPr bwMode="auto">
            <a:xfrm>
              <a:off x="6020078" y="6246762"/>
              <a:ext cx="3544944" cy="26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Copyright ⓒ 2019                       </a:t>
              </a:r>
              <a:r>
                <a:rPr lang="en-US" altLang="ko-KR" sz="900" b="0" baseline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Inc. All rights reserved </a:t>
              </a:r>
            </a:p>
            <a:p>
              <a:pPr algn="r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endPara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6" name="Picture 2" descr="D:\Document\DQ_Doc\발표자료\_교육자료_템플릿\logo-2019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464" y="6281905"/>
              <a:ext cx="943660" cy="19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14850" y="6375603"/>
            <a:ext cx="2743200" cy="235342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나눔바름고딕 (본문)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4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75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タイトル付きの&#10;コンテン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63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タイトル付きの図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4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タイトルと&#10;縦書きテキスト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950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縦書きタイトルと&#10;縦書きテキスト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6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9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3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5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7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276225" y="742950"/>
            <a:ext cx="9105900" cy="1905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5" y="-187198"/>
            <a:ext cx="2390775" cy="1245769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9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2059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5289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4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						</a:t>
            </a:r>
            <a:r>
              <a:rPr lang="ko-KR" altLang="en-US" sz="2400" b="1" dirty="0" err="1" smtClean="0">
                <a:latin typeface="Century Gothic"/>
                <a:ea typeface="Century Gothic"/>
                <a:cs typeface="Century Gothic"/>
                <a:sym typeface="Century Gothic"/>
              </a:rPr>
              <a:t>미러링</a:t>
            </a:r>
            <a:r>
              <a:rPr lang="ko-KR" altLang="en-US" sz="2400" b="1" dirty="0">
                <a:latin typeface="Century Gothic"/>
                <a:ea typeface="Century Gothic"/>
                <a:cs typeface="Century Gothic"/>
                <a:sym typeface="Century Gothic"/>
              </a:rPr>
              <a:t>									</a:t>
            </a:r>
          </a:p>
          <a:p>
            <a:pPr lvl="0" algn="r"/>
            <a:endParaRPr lang="en-US" altLang="ko-KR" sz="1600" b="1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r>
              <a:rPr lang="ko-KR" altLang="en-US" sz="16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작성자</a:t>
            </a:r>
            <a:r>
              <a:rPr lang="en-US" altLang="ko-KR" sz="1600" b="1" dirty="0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ko-KR" alt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신성혁</a:t>
            </a:r>
            <a:endParaRPr lang="ko-KR" altLang="en-US"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26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예시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957" y="1245215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entury Gothic" panose="020B0502020202020204" pitchFamily="34" charset="0"/>
              </a:rPr>
              <a:t>AdminServer</a:t>
            </a:r>
            <a:r>
              <a:rPr lang="en-US" altLang="ko-KR" dirty="0" smtClean="0">
                <a:latin typeface="Century Gothic" panose="020B0502020202020204" pitchFamily="34" charset="0"/>
              </a:rPr>
              <a:t>/serverList.xml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7" y="1614547"/>
            <a:ext cx="844032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3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entury Gothic" panose="020B0502020202020204" pitchFamily="34" charset="0"/>
              </a:rPr>
              <a:t>예시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46585" y="1137588"/>
            <a:ext cx="5902037" cy="43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1038476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entury Gothic" panose="020B0502020202020204" pitchFamily="34" charset="0"/>
              </a:rPr>
              <a:t>serviceServer</a:t>
            </a:r>
            <a:r>
              <a:rPr lang="en-US" altLang="ko-KR" dirty="0" smtClean="0">
                <a:latin typeface="Century Gothic" panose="020B0502020202020204" pitchFamily="34" charset="0"/>
              </a:rPr>
              <a:t>/serverManagerSetting.xml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534813"/>
            <a:ext cx="4544059" cy="8097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4048569"/>
            <a:ext cx="635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entury Gothic" panose="020B0502020202020204" pitchFamily="34" charset="0"/>
              </a:rPr>
              <a:t>serviceServer</a:t>
            </a:r>
            <a:r>
              <a:rPr lang="en-US" altLang="ko-KR" dirty="0">
                <a:latin typeface="Century Gothic" panose="020B0502020202020204" pitchFamily="34" charset="0"/>
              </a:rPr>
              <a:t>/</a:t>
            </a:r>
            <a:r>
              <a:rPr lang="en-US" altLang="ko-KR" dirty="0" smtClean="0"/>
              <a:t>startupSetting.xml (admin</a:t>
            </a:r>
            <a:r>
              <a:rPr lang="ko-KR" altLang="en-US" dirty="0" smtClean="0"/>
              <a:t>쪽을 바라보도록</a:t>
            </a:r>
            <a:r>
              <a:rPr lang="en-US" altLang="ko-KR" dirty="0" smtClean="0"/>
              <a:t>!!)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5714"/>
            <a:ext cx="10058400" cy="19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3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예시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46585" y="1137588"/>
            <a:ext cx="5902037" cy="43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1038476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entury Gothic" panose="020B0502020202020204" pitchFamily="34" charset="0"/>
              </a:rPr>
              <a:t>serviceServer</a:t>
            </a:r>
            <a:r>
              <a:rPr lang="en-US" altLang="ko-KR" dirty="0">
                <a:latin typeface="Century Gothic" panose="020B0502020202020204" pitchFamily="34" charset="0"/>
              </a:rPr>
              <a:t>/</a:t>
            </a:r>
            <a:r>
              <a:rPr lang="en-US" altLang="ko-KR" dirty="0" smtClean="0">
                <a:latin typeface="Century Gothic" panose="020B0502020202020204" pitchFamily="34" charset="0"/>
              </a:rPr>
              <a:t>Shutdown.bat(.</a:t>
            </a:r>
            <a:r>
              <a:rPr lang="en-US" altLang="ko-KR" dirty="0" err="1" smtClean="0">
                <a:latin typeface="Century Gothic" panose="020B0502020202020204" pitchFamily="34" charset="0"/>
              </a:rPr>
              <a:t>sh</a:t>
            </a:r>
            <a:r>
              <a:rPr lang="en-US" altLang="ko-KR" dirty="0">
                <a:latin typeface="Century Gothic" panose="020B0502020202020204" pitchFamily="34" charset="0"/>
              </a:rPr>
              <a:t>)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06469"/>
            <a:ext cx="10058400" cy="13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5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예시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46585" y="1137588"/>
            <a:ext cx="5902037" cy="43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103847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Gothic" panose="020B0502020202020204" pitchFamily="34" charset="0"/>
              </a:rPr>
              <a:t>Shutdown.bat(.</a:t>
            </a:r>
            <a:r>
              <a:rPr lang="en-US" altLang="ko-KR" dirty="0" err="1" smtClean="0">
                <a:latin typeface="Century Gothic" panose="020B0502020202020204" pitchFamily="34" charset="0"/>
              </a:rPr>
              <a:t>sh</a:t>
            </a:r>
            <a:r>
              <a:rPr lang="en-US" altLang="ko-KR" dirty="0">
                <a:latin typeface="Century Gothic" panose="020B0502020202020204" pitchFamily="34" charset="0"/>
              </a:rPr>
              <a:t>)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06469"/>
            <a:ext cx="10058400" cy="13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entury Gothic" panose="020B0502020202020204" pitchFamily="34" charset="0"/>
              </a:rPr>
              <a:t>예시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46585" y="1137588"/>
            <a:ext cx="5902037" cy="43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1038476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entury Gothic" panose="020B0502020202020204" pitchFamily="34" charset="0"/>
              </a:rPr>
              <a:t>Adminserver</a:t>
            </a:r>
            <a:r>
              <a:rPr lang="en-US" altLang="ko-KR" dirty="0" smtClean="0">
                <a:latin typeface="Century Gothic" panose="020B0502020202020204" pitchFamily="34" charset="0"/>
              </a:rPr>
              <a:t>/</a:t>
            </a:r>
            <a:r>
              <a:rPr lang="en-US" altLang="ko-KR" dirty="0" err="1" smtClean="0">
                <a:latin typeface="Century Gothic" panose="020B0502020202020204" pitchFamily="34" charset="0"/>
              </a:rPr>
              <a:t>common.jsp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07808"/>
            <a:ext cx="9535856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1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entury Gothic" panose="020B0502020202020204" pitchFamily="34" charset="0"/>
              </a:rPr>
              <a:t>컬렉션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미러링</a:t>
            </a:r>
            <a:r>
              <a:rPr lang="ko-KR" altLang="en-US" dirty="0" smtClean="0">
                <a:latin typeface="Century Gothic" panose="020B0502020202020204" pitchFamily="34" charset="0"/>
              </a:rPr>
              <a:t> 설정</a:t>
            </a:r>
            <a:r>
              <a:rPr lang="en-US" altLang="ko-KR" dirty="0" smtClean="0">
                <a:latin typeface="Century Gothic" panose="020B0502020202020204" pitchFamily="34" charset="0"/>
              </a:rPr>
              <a:t>(</a:t>
            </a:r>
            <a:r>
              <a:rPr lang="ko-KR" altLang="en-US" dirty="0" smtClean="0">
                <a:latin typeface="Century Gothic" panose="020B0502020202020204" pitchFamily="34" charset="0"/>
              </a:rPr>
              <a:t>관리도구</a:t>
            </a:r>
            <a:r>
              <a:rPr lang="en-US" altLang="ko-KR" dirty="0" smtClean="0">
                <a:latin typeface="Century Gothic" panose="020B0502020202020204" pitchFamily="34" charset="0"/>
              </a:rPr>
              <a:t>).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066374"/>
            <a:ext cx="913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미러링을</a:t>
            </a:r>
            <a:r>
              <a:rPr lang="ko-KR" altLang="en-US" dirty="0" smtClean="0"/>
              <a:t> 사용할 해당 컬렉션에서 설정을 하면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미러링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저장소 </a:t>
            </a:r>
            <a:r>
              <a:rPr lang="ko-KR" altLang="en-US" dirty="0" err="1" smtClean="0"/>
              <a:t>미러링을</a:t>
            </a:r>
            <a:r>
              <a:rPr lang="ko-KR" altLang="en-US" dirty="0" smtClean="0"/>
              <a:t> 체크해야만 </a:t>
            </a:r>
            <a:r>
              <a:rPr lang="en-US" altLang="ko-KR" dirty="0" err="1" smtClean="0"/>
              <a:t>serviceServer</a:t>
            </a:r>
            <a:r>
              <a:rPr lang="ko-KR" altLang="en-US" dirty="0" smtClean="0"/>
              <a:t>에서 사용 가능합니다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21770"/>
            <a:ext cx="10515600" cy="2101331"/>
          </a:xfrm>
        </p:spPr>
      </p:pic>
      <p:sp>
        <p:nvSpPr>
          <p:cNvPr id="8" name="TextBox 7"/>
          <p:cNvSpPr txBox="1"/>
          <p:nvPr/>
        </p:nvSpPr>
        <p:spPr>
          <a:xfrm>
            <a:off x="628650" y="4355869"/>
            <a:ext cx="1103539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 dirty="0" err="1">
                <a:latin typeface="Century Gothic" panose="020B0502020202020204" pitchFamily="34" charset="0"/>
              </a:rPr>
              <a:t>미러링</a:t>
            </a:r>
            <a:r>
              <a:rPr lang="ko-KR" altLang="en-US" sz="1400" dirty="0">
                <a:latin typeface="Century Gothic" panose="020B0502020202020204" pitchFamily="34" charset="0"/>
              </a:rPr>
              <a:t> 사용 </a:t>
            </a:r>
            <a:r>
              <a:rPr lang="en-US" altLang="ko-KR" sz="1400" dirty="0">
                <a:latin typeface="Century Gothic" panose="020B0502020202020204" pitchFamily="34" charset="0"/>
              </a:rPr>
              <a:t>: </a:t>
            </a:r>
            <a:r>
              <a:rPr lang="ko-KR" altLang="en-US" sz="1400" dirty="0">
                <a:latin typeface="Century Gothic" panose="020B0502020202020204" pitchFamily="34" charset="0"/>
              </a:rPr>
              <a:t>색인 파일 </a:t>
            </a:r>
            <a:r>
              <a:rPr lang="en-US" altLang="ko-KR" sz="1400" dirty="0">
                <a:latin typeface="Century Gothic" panose="020B0502020202020204" pitchFamily="34" charset="0"/>
              </a:rPr>
              <a:t>(index)</a:t>
            </a:r>
            <a:r>
              <a:rPr lang="ko-KR" altLang="en-US" sz="1400" dirty="0">
                <a:latin typeface="Century Gothic" panose="020B0502020202020204" pitchFamily="34" charset="0"/>
              </a:rPr>
              <a:t> </a:t>
            </a:r>
            <a:r>
              <a:rPr lang="ko-KR" altLang="en-US" sz="1400" dirty="0" err="1">
                <a:latin typeface="Century Gothic" panose="020B0502020202020204" pitchFamily="34" charset="0"/>
              </a:rPr>
              <a:t>미러링</a:t>
            </a:r>
            <a:endParaRPr lang="en-US" altLang="ko-KR" sz="1400" dirty="0">
              <a:latin typeface="Century Gothic" panose="020B0502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 dirty="0" err="1">
                <a:latin typeface="Century Gothic" panose="020B0502020202020204" pitchFamily="34" charset="0"/>
              </a:rPr>
              <a:t>문서저장소</a:t>
            </a:r>
            <a:r>
              <a:rPr lang="ko-KR" altLang="en-US" sz="1400" dirty="0">
                <a:latin typeface="Century Gothic" panose="020B0502020202020204" pitchFamily="34" charset="0"/>
              </a:rPr>
              <a:t> </a:t>
            </a:r>
            <a:r>
              <a:rPr lang="ko-KR" altLang="en-US" sz="1400" dirty="0" err="1">
                <a:latin typeface="Century Gothic" panose="020B0502020202020204" pitchFamily="34" charset="0"/>
              </a:rPr>
              <a:t>미러링</a:t>
            </a:r>
            <a:r>
              <a:rPr lang="ko-KR" altLang="en-US" sz="1400" dirty="0">
                <a:latin typeface="Century Gothic" panose="020B0502020202020204" pitchFamily="34" charset="0"/>
              </a:rPr>
              <a:t> </a:t>
            </a:r>
            <a:r>
              <a:rPr lang="en-US" altLang="ko-KR" sz="1400" dirty="0">
                <a:latin typeface="Century Gothic" panose="020B0502020202020204" pitchFamily="34" charset="0"/>
              </a:rPr>
              <a:t>: </a:t>
            </a:r>
            <a:r>
              <a:rPr lang="ko-KR" altLang="en-US" sz="1400" dirty="0">
                <a:latin typeface="Century Gothic" panose="020B0502020202020204" pitchFamily="34" charset="0"/>
              </a:rPr>
              <a:t>문서 </a:t>
            </a:r>
            <a:r>
              <a:rPr lang="en-US" altLang="ko-KR" sz="1400" dirty="0">
                <a:latin typeface="Century Gothic" panose="020B0502020202020204" pitchFamily="34" charset="0"/>
              </a:rPr>
              <a:t>(repository) </a:t>
            </a:r>
            <a:r>
              <a:rPr lang="ko-KR" altLang="en-US" sz="1400" dirty="0" err="1">
                <a:latin typeface="Century Gothic" panose="020B0502020202020204" pitchFamily="34" charset="0"/>
              </a:rPr>
              <a:t>미러링</a:t>
            </a:r>
            <a:endParaRPr lang="en-US" altLang="ko-KR" sz="1400" dirty="0">
              <a:latin typeface="Century Gothic" panose="020B0502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 dirty="0" err="1">
                <a:latin typeface="Century Gothic" panose="020B0502020202020204" pitchFamily="34" charset="0"/>
              </a:rPr>
              <a:t>문서저장소</a:t>
            </a:r>
            <a:r>
              <a:rPr lang="ko-KR" altLang="en-US" sz="1400" dirty="0">
                <a:latin typeface="Century Gothic" panose="020B0502020202020204" pitchFamily="34" charset="0"/>
              </a:rPr>
              <a:t> </a:t>
            </a:r>
            <a:r>
              <a:rPr lang="ko-KR" altLang="en-US" sz="1400" dirty="0" err="1">
                <a:latin typeface="Century Gothic" panose="020B0502020202020204" pitchFamily="34" charset="0"/>
              </a:rPr>
              <a:t>미러링을</a:t>
            </a:r>
            <a:r>
              <a:rPr lang="ko-KR" altLang="en-US" sz="1400" dirty="0">
                <a:latin typeface="Century Gothic" panose="020B0502020202020204" pitchFamily="34" charset="0"/>
              </a:rPr>
              <a:t> 사용하지 않을 경우</a:t>
            </a:r>
            <a:r>
              <a:rPr lang="en-US" altLang="ko-KR" sz="1400" dirty="0">
                <a:latin typeface="Century Gothic" panose="020B0502020202020204" pitchFamily="34" charset="0"/>
              </a:rPr>
              <a:t>, </a:t>
            </a:r>
            <a:r>
              <a:rPr lang="ko-KR" altLang="en-US" sz="1400" dirty="0">
                <a:latin typeface="Century Gothic" panose="020B0502020202020204" pitchFamily="34" charset="0"/>
              </a:rPr>
              <a:t>해당 서버에서 검색 후 실제 문서 내용은 원래 저장 서버에 다시 요청해서 </a:t>
            </a:r>
            <a:r>
              <a:rPr lang="ko-KR" altLang="en-US" sz="1400" dirty="0" smtClean="0">
                <a:latin typeface="Century Gothic" panose="020B0502020202020204" pitchFamily="34" charset="0"/>
              </a:rPr>
              <a:t>가져옵니다</a:t>
            </a:r>
            <a:r>
              <a:rPr lang="en-US" altLang="ko-KR" sz="1400" dirty="0" smtClean="0">
                <a:latin typeface="Century Gothic" panose="020B0502020202020204" pitchFamily="34" charset="0"/>
              </a:rPr>
              <a:t>.</a:t>
            </a:r>
            <a:endParaRPr lang="en-US" altLang="ko-KR" sz="1400" dirty="0">
              <a:latin typeface="Century Gothic" panose="020B0502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 dirty="0" err="1">
                <a:latin typeface="Century Gothic" panose="020B0502020202020204" pitchFamily="34" charset="0"/>
              </a:rPr>
              <a:t>미러링</a:t>
            </a:r>
            <a:r>
              <a:rPr lang="ko-KR" altLang="en-US" sz="1400" dirty="0">
                <a:latin typeface="Century Gothic" panose="020B0502020202020204" pitchFamily="34" charset="0"/>
              </a:rPr>
              <a:t> 설정 변경 후는 반드시 전체 색인을 거쳐야 </a:t>
            </a:r>
            <a:r>
              <a:rPr lang="ko-KR" altLang="en-US" sz="1400" dirty="0" smtClean="0">
                <a:latin typeface="Century Gothic" panose="020B0502020202020204" pitchFamily="34" charset="0"/>
              </a:rPr>
              <a:t>적용 해야합니다</a:t>
            </a:r>
            <a:r>
              <a:rPr lang="en-US" altLang="ko-KR" sz="1400" dirty="0" smtClean="0">
                <a:latin typeface="Century Gothic" panose="020B0502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서버 재 기동 후 전체 색인 시 </a:t>
            </a:r>
            <a:r>
              <a:rPr lang="ko-KR" altLang="en-US" sz="1400" dirty="0" err="1"/>
              <a:t>미러링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적용</a:t>
            </a:r>
            <a:endParaRPr lang="ko-KR" alt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8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1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century 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1 </a:t>
            </a:r>
            <a:r>
              <a:rPr lang="ko-KR" altLang="en-US" dirty="0" smtClean="0">
                <a:latin typeface="Century Gothic" panose="020B0502020202020204" pitchFamily="34" charset="0"/>
              </a:rPr>
              <a:t>개요</a:t>
            </a:r>
            <a:endParaRPr lang="en-US" altLang="ko-KR" dirty="0" smtClean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 smtClean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2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미러링</a:t>
            </a:r>
            <a:r>
              <a:rPr lang="en-US" altLang="ko-KR" dirty="0" smtClean="0">
                <a:latin typeface="Century Gothic" panose="020B0502020202020204" pitchFamily="34" charset="0"/>
              </a:rPr>
              <a:t>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설정법</a:t>
            </a:r>
            <a:endParaRPr lang="en-US" altLang="ko-KR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dirty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3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예시</a:t>
            </a:r>
            <a:endParaRPr lang="en-US" altLang="ko-KR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dirty="0" smtClean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US" altLang="ko-KR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</a:t>
            </a:r>
            <a:r>
              <a:rPr lang="ko-KR" altLang="en-US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주의사항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8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latin typeface="Century Gothic" panose="020B0502020202020204" pitchFamily="34" charset="0"/>
              </a:rPr>
              <a:t>개요</a:t>
            </a:r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283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ko-KR" altLang="en-US" sz="1800" dirty="0" smtClean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   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None/>
            </a:pPr>
            <a:endParaRPr lang="ko-KR" altLang="en-US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ko-KR" altLang="en-US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61" y="1188720"/>
            <a:ext cx="11108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Century Gothic" panose="020B0502020202020204" pitchFamily="34" charset="0"/>
              </a:rPr>
              <a:t>미러링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(Mirroring)</a:t>
            </a:r>
          </a:p>
          <a:p>
            <a:endParaRPr lang="en-US" altLang="ko-KR" sz="1600" dirty="0" smtClean="0">
              <a:latin typeface="Century Gothic" panose="020B0502020202020204" pitchFamily="34" charset="0"/>
            </a:endParaRPr>
          </a:p>
          <a:p>
            <a:r>
              <a:rPr lang="en-US" altLang="ko-KR" sz="1600" dirty="0" smtClean="0">
                <a:latin typeface="Century Gothic" panose="020B0502020202020204" pitchFamily="34" charset="0"/>
              </a:rPr>
              <a:t> -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저장 서버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(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AdminServer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)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이외에 다른 서버에 복사하여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,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다른 서버에서도 검색 기능이 가능하게 하는 역할을 합니다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</a:p>
          <a:p>
            <a:endParaRPr lang="en-US" altLang="ko-KR" sz="1600" dirty="0" smtClean="0">
              <a:latin typeface="Century Gothic" panose="020B0502020202020204" pitchFamily="34" charset="0"/>
            </a:endParaRPr>
          </a:p>
          <a:p>
            <a:r>
              <a:rPr lang="en-US" altLang="ko-KR" sz="1600" dirty="0">
                <a:latin typeface="Century Gothic" panose="020B0502020202020204" pitchFamily="34" charset="0"/>
              </a:rPr>
              <a:t>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-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컬렉션 단위로 </a:t>
            </a:r>
            <a:r>
              <a:rPr lang="ko-KR" altLang="en-US" sz="1600" dirty="0" err="1" smtClean="0">
                <a:latin typeface="Century Gothic" panose="020B0502020202020204" pitchFamily="34" charset="0"/>
              </a:rPr>
              <a:t>미러링을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 설정 할 수 있습니다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1600" dirty="0" err="1" smtClean="0">
                <a:latin typeface="Century Gothic" panose="020B0502020202020204" pitchFamily="34" charset="0"/>
              </a:rPr>
              <a:t>AdminServer</a:t>
            </a:r>
            <a:endParaRPr lang="en-US" altLang="ko-KR" sz="1600" dirty="0" smtClean="0">
              <a:latin typeface="Century Gothic" panose="020B0502020202020204" pitchFamily="34" charset="0"/>
            </a:endParaRPr>
          </a:p>
          <a:p>
            <a:r>
              <a:rPr lang="en-US" altLang="ko-KR" sz="1600" dirty="0">
                <a:latin typeface="Century Gothic" panose="020B0502020202020204" pitchFamily="34" charset="0"/>
              </a:rPr>
              <a:t> </a:t>
            </a:r>
            <a:endParaRPr lang="en-US" altLang="ko-KR" sz="1600" dirty="0" smtClean="0">
              <a:latin typeface="Century Gothic" panose="020B0502020202020204" pitchFamily="34" charset="0"/>
            </a:endParaRPr>
          </a:p>
          <a:p>
            <a:r>
              <a:rPr lang="en-US" altLang="ko-KR" sz="1600" dirty="0">
                <a:latin typeface="Century Gothic" panose="020B0502020202020204" pitchFamily="34" charset="0"/>
              </a:rPr>
              <a:t>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-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일반적으로 우리가 사용하는 서버를 가리킵니다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 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AdminServer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가 작동하지 않는 경우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,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하위 서버들 또한 작동하지 않습니다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 </a:t>
            </a:r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1600" dirty="0" err="1" smtClean="0">
                <a:latin typeface="Century Gothic" panose="020B0502020202020204" pitchFamily="34" charset="0"/>
              </a:rPr>
              <a:t>ServiceServer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 </a:t>
            </a:r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1600" dirty="0" smtClean="0">
                <a:latin typeface="Century Gothic" panose="020B0502020202020204" pitchFamily="34" charset="0"/>
              </a:rPr>
              <a:t> - 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AdminServer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를 통해 받은 색인 데이터들을 이용해 검색 서비스를 행하는 하위 서버들을 가리킵니다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1600" dirty="0" smtClean="0">
                <a:latin typeface="Century Gothic" panose="020B0502020202020204" pitchFamily="34" charset="0"/>
              </a:rPr>
              <a:t> - 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ServiceServer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중 하나라도 문제가 생겼을 시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,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색인 데이터에 대한 갱신은 불가능 합니다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.(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동일성 보장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) </a:t>
            </a:r>
          </a:p>
          <a:p>
            <a:r>
              <a:rPr lang="en-US" altLang="ko-KR" sz="1600" dirty="0" smtClean="0">
                <a:latin typeface="Century Gothic" panose="020B0502020202020204" pitchFamily="34" charset="0"/>
              </a:rPr>
              <a:t> </a:t>
            </a:r>
          </a:p>
          <a:p>
            <a:r>
              <a:rPr lang="en-US" altLang="ko-KR" sz="1600" dirty="0" smtClean="0">
                <a:latin typeface="Century Gothic" panose="020B0502020202020204" pitchFamily="34" charset="0"/>
              </a:rPr>
              <a:t>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5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 err="1" smtClean="0">
                <a:latin typeface="Century Gothic" panose="020B0502020202020204" pitchFamily="34" charset="0"/>
              </a:rPr>
              <a:t>미러링</a:t>
            </a:r>
            <a:r>
              <a:rPr lang="en-US" altLang="ko-KR" dirty="0" smtClean="0">
                <a:latin typeface="Century Gothic" panose="020B0502020202020204" pitchFamily="34" charset="0"/>
              </a:rPr>
              <a:t> 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설정법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45406"/>
            <a:ext cx="10926041" cy="4351338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0"/>
              </a:spcBef>
              <a:buAutoNum type="arabicPeriod"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342900" indent="-342900" algn="just">
              <a:spcBef>
                <a:spcPts val="0"/>
              </a:spcBef>
              <a:buAutoNum type="arabicPeriod"/>
            </a:pP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각기 다른 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IP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를 가진 서버에 관리도구를 각각 설치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Adminserver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다른 하나는 </a:t>
            </a:r>
            <a:r>
              <a:rPr lang="en-US" altLang="ko-KR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ServiceServer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로 세팅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marL="342900" indent="-342900" algn="just">
              <a:spcBef>
                <a:spcPts val="0"/>
              </a:spcBef>
              <a:buAutoNum type="arabicPeriod"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342900" indent="-342900" algn="just">
              <a:spcBef>
                <a:spcPts val="0"/>
              </a:spcBef>
              <a:buAutoNum type="arabicPeriod"/>
            </a:pPr>
            <a:r>
              <a:rPr lang="en-US" altLang="ko-KR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Adminserver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세팅은 일반적으로 하는 관리도구 설치까지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en-US" altLang="ko-KR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ServiceServer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는 그냥 </a:t>
            </a:r>
            <a:r>
              <a:rPr lang="ko-KR" altLang="en-US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압축해제까지만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합니다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342900" indent="-342900" algn="just">
              <a:spcBef>
                <a:spcPts val="0"/>
              </a:spcBef>
              <a:buAutoNum type="arabicPeriod"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342900" indent="-342900" algn="just">
              <a:spcBef>
                <a:spcPts val="0"/>
              </a:spcBef>
              <a:buAutoNum type="arabicPeriod"/>
            </a:pPr>
            <a:r>
              <a:rPr lang="en-US" altLang="ko-KR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Adminserver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에서의 설정 변경 파일은 </a:t>
            </a: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serverManagerSetting.xml, serverList.xml 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그리고 </a:t>
            </a:r>
            <a:r>
              <a:rPr lang="en-US" altLang="ko-KR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common.jsp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까지 입니다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342900" indent="-342900" algn="just">
              <a:spcBef>
                <a:spcPts val="0"/>
              </a:spcBef>
              <a:buAutoNum type="arabicPeriod"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4.   </a:t>
            </a:r>
            <a:r>
              <a:rPr lang="en-US" altLang="ko-KR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ServiceServer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에서의 </a:t>
            </a:r>
            <a:r>
              <a:rPr lang="ko-KR" altLang="en-US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설정변경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파일은 </a:t>
            </a: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  serverManagerSetting.xml, startupSetting.xml, shutdown.bat(.</a:t>
            </a:r>
            <a:r>
              <a:rPr lang="en-US" altLang="ko-KR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sh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  <a:r>
              <a:rPr lang="ko-KR" altLang="en-US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까지 입니다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2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 err="1" smtClean="0">
                <a:latin typeface="Century Gothic" panose="020B0502020202020204" pitchFamily="34" charset="0"/>
              </a:rPr>
              <a:t>미러링</a:t>
            </a:r>
            <a:r>
              <a:rPr lang="en-US" altLang="ko-KR" dirty="0" smtClean="0">
                <a:latin typeface="Century Gothic" panose="020B0502020202020204" pitchFamily="34" charset="0"/>
              </a:rPr>
              <a:t> 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설정법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45406"/>
            <a:ext cx="10926041" cy="493901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2400" dirty="0" smtClean="0">
                <a:latin typeface="Century Gothic" panose="020B0502020202020204" pitchFamily="34" charset="0"/>
              </a:rPr>
              <a:t>구성 </a:t>
            </a:r>
            <a:r>
              <a:rPr lang="ko-KR" altLang="en-US" sz="2400" dirty="0">
                <a:latin typeface="Century Gothic" panose="020B0502020202020204" pitchFamily="34" charset="0"/>
              </a:rPr>
              <a:t>시 주의점</a:t>
            </a:r>
            <a:endParaRPr lang="en-US" altLang="ko-KR" sz="24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entury Gothic" panose="020B0502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–"/>
            </a:pPr>
            <a:r>
              <a:rPr lang="ko-KR" altLang="en-US" sz="1800" dirty="0">
                <a:latin typeface="Century Gothic" panose="020B0502020202020204" pitchFamily="34" charset="0"/>
              </a:rPr>
              <a:t>반드시 </a:t>
            </a:r>
            <a:r>
              <a:rPr lang="en-US" altLang="ko-KR" sz="1800" dirty="0">
                <a:latin typeface="Century Gothic" panose="020B0502020202020204" pitchFamily="34" charset="0"/>
              </a:rPr>
              <a:t>Admin Server </a:t>
            </a:r>
            <a:r>
              <a:rPr lang="ko-KR" altLang="en-US" sz="1800" dirty="0">
                <a:latin typeface="Century Gothic" panose="020B0502020202020204" pitchFamily="34" charset="0"/>
              </a:rPr>
              <a:t>를 제일 먼저 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기동</a:t>
            </a:r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–"/>
            </a:pPr>
            <a:endParaRPr lang="en-US" altLang="ko-KR" sz="1800" dirty="0">
              <a:latin typeface="Century Gothic" panose="020B0502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–"/>
            </a:pPr>
            <a:r>
              <a:rPr lang="en-US" altLang="ko-KR" sz="1800" dirty="0" err="1" smtClean="0">
                <a:latin typeface="Century Gothic" panose="020B0502020202020204" pitchFamily="34" charset="0"/>
              </a:rPr>
              <a:t>serverManagerSetting</a:t>
            </a:r>
            <a:r>
              <a:rPr lang="en-US" altLang="ko-KR" sz="1800" dirty="0">
                <a:latin typeface="Century Gothic" panose="020B0502020202020204" pitchFamily="34" charset="0"/>
              </a:rPr>
              <a:t>, </a:t>
            </a:r>
            <a:r>
              <a:rPr lang="en-US" altLang="ko-KR" sz="1800" dirty="0" err="1">
                <a:latin typeface="Century Gothic" panose="020B0502020202020204" pitchFamily="34" charset="0"/>
              </a:rPr>
              <a:t>serverList</a:t>
            </a:r>
            <a:r>
              <a:rPr lang="en-US" altLang="ko-KR" sz="1800" dirty="0">
                <a:latin typeface="Century Gothic" panose="020B0502020202020204" pitchFamily="34" charset="0"/>
              </a:rPr>
              <a:t> </a:t>
            </a:r>
            <a:r>
              <a:rPr lang="ko-KR" altLang="en-US" sz="1800" dirty="0" err="1">
                <a:latin typeface="Century Gothic" panose="020B0502020202020204" pitchFamily="34" charset="0"/>
              </a:rPr>
              <a:t>세팅시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IP</a:t>
            </a:r>
            <a:r>
              <a:rPr lang="ko-KR" altLang="en-US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 에 </a:t>
            </a:r>
            <a:r>
              <a:rPr lang="en-US" altLang="ko-KR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localhost </a:t>
            </a:r>
            <a:r>
              <a:rPr lang="ko-KR" altLang="en-US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로 넣지 말 것</a:t>
            </a:r>
            <a:r>
              <a:rPr lang="en-US" altLang="ko-KR" sz="1800" dirty="0">
                <a:latin typeface="Century Gothic" panose="020B0502020202020204" pitchFamily="34" charset="0"/>
              </a:rPr>
              <a:t>,</a:t>
            </a:r>
            <a:r>
              <a:rPr lang="ko-KR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ko-KR" sz="1800" dirty="0">
                <a:latin typeface="Century Gothic" panose="020B0502020202020204" pitchFamily="34" charset="0"/>
              </a:rPr>
              <a:t>Admin Server </a:t>
            </a:r>
            <a:r>
              <a:rPr lang="ko-KR" altLang="en-US" sz="1800" dirty="0">
                <a:latin typeface="Century Gothic" panose="020B0502020202020204" pitchFamily="34" charset="0"/>
              </a:rPr>
              <a:t>에서 설정 받아온 후 자기 서버의 </a:t>
            </a:r>
            <a:r>
              <a:rPr lang="en-US" altLang="ko-KR" sz="1800" dirty="0">
                <a:latin typeface="Century Gothic" panose="020B0502020202020204" pitchFamily="34" charset="0"/>
              </a:rPr>
              <a:t>localhost </a:t>
            </a:r>
            <a:r>
              <a:rPr lang="ko-KR" altLang="en-US" sz="1800" dirty="0">
                <a:latin typeface="Century Gothic" panose="020B0502020202020204" pitchFamily="34" charset="0"/>
              </a:rPr>
              <a:t>로 </a:t>
            </a:r>
            <a:r>
              <a:rPr lang="en-US" altLang="ko-KR" sz="1800" dirty="0">
                <a:latin typeface="Century Gothic" panose="020B0502020202020204" pitchFamily="34" charset="0"/>
              </a:rPr>
              <a:t>Admin </a:t>
            </a:r>
            <a:r>
              <a:rPr lang="ko-KR" altLang="en-US" sz="1800" dirty="0">
                <a:latin typeface="Century Gothic" panose="020B0502020202020204" pitchFamily="34" charset="0"/>
              </a:rPr>
              <a:t>을 찾게 되어 에러 발생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Century Gothic" panose="020B0502020202020204" pitchFamily="34" charset="0"/>
              </a:rPr>
              <a:t>server</a:t>
            </a:r>
            <a:r>
              <a:rPr lang="ko-KR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ko-KR" sz="1800" dirty="0">
                <a:latin typeface="Century Gothic" panose="020B0502020202020204" pitchFamily="34" charset="0"/>
              </a:rPr>
              <a:t>prefix </a:t>
            </a:r>
            <a:r>
              <a:rPr lang="ko-KR" altLang="en-US" sz="1800" dirty="0">
                <a:latin typeface="Century Gothic" panose="020B0502020202020204" pitchFamily="34" charset="0"/>
              </a:rPr>
              <a:t>속성</a:t>
            </a:r>
            <a:r>
              <a:rPr lang="en-US" altLang="ko-KR" sz="1800" dirty="0">
                <a:latin typeface="Century Gothic" panose="020B0502020202020204" pitchFamily="34" charset="0"/>
              </a:rPr>
              <a:t> </a:t>
            </a:r>
            <a:r>
              <a:rPr lang="ko-KR" altLang="en-US" sz="1800" dirty="0">
                <a:latin typeface="Century Gothic" panose="020B0502020202020204" pitchFamily="34" charset="0"/>
              </a:rPr>
              <a:t>경로와 동일하도록 폴더를 </a:t>
            </a:r>
            <a:r>
              <a:rPr lang="ko-KR" altLang="en-US" sz="1800" dirty="0" err="1">
                <a:latin typeface="Century Gothic" panose="020B0502020202020204" pitchFamily="34" charset="0"/>
              </a:rPr>
              <a:t>생성하여아</a:t>
            </a:r>
            <a:r>
              <a:rPr lang="ko-KR" altLang="en-US" sz="1800" dirty="0">
                <a:latin typeface="Century Gothic" panose="020B0502020202020204" pitchFamily="34" charset="0"/>
              </a:rPr>
              <a:t> 함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Century Gothic" panose="020B0502020202020204" pitchFamily="34" charset="0"/>
              </a:rPr>
              <a:t>server name </a:t>
            </a:r>
            <a:r>
              <a:rPr lang="ko-KR" altLang="en-US" sz="1800" dirty="0">
                <a:latin typeface="Century Gothic" panose="020B0502020202020204" pitchFamily="34" charset="0"/>
              </a:rPr>
              <a:t>속성과 동일한 이름으로 </a:t>
            </a:r>
            <a:r>
              <a:rPr lang="en-US" altLang="ko-KR" sz="1800" dirty="0">
                <a:latin typeface="Century Gothic" panose="020B0502020202020204" pitchFamily="34" charset="0"/>
              </a:rPr>
              <a:t>xml </a:t>
            </a:r>
            <a:r>
              <a:rPr lang="ko-KR" altLang="en-US" sz="1800" dirty="0">
                <a:latin typeface="Century Gothic" panose="020B0502020202020204" pitchFamily="34" charset="0"/>
              </a:rPr>
              <a:t>생성하여 </a:t>
            </a:r>
            <a:r>
              <a:rPr lang="en-US" altLang="ko-KR" sz="1800" dirty="0">
                <a:latin typeface="Century Gothic" panose="020B0502020202020204" pitchFamily="34" charset="0"/>
              </a:rPr>
              <a:t>Admin Server </a:t>
            </a:r>
            <a:r>
              <a:rPr lang="ko-KR" altLang="en-US" sz="1800" dirty="0">
                <a:latin typeface="Century Gothic" panose="020B0502020202020204" pitchFamily="34" charset="0"/>
              </a:rPr>
              <a:t>에 넣어 주어야 함</a:t>
            </a:r>
            <a:endParaRPr lang="en-US" altLang="ko-KR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예시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01004"/>
            <a:ext cx="10058400" cy="481089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181850" y="3931920"/>
            <a:ext cx="3009554" cy="2286000"/>
          </a:xfrm>
          <a:prstGeom prst="ellipse">
            <a:avLst/>
          </a:prstGeom>
          <a:noFill/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8650" y="882230"/>
            <a:ext cx="836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 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serviceServer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를 컬렉션에 명시를 하기 위해 서버 추가 버튼을 누르고 정보를 입력합니다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</a:p>
          <a:p>
            <a:r>
              <a:rPr lang="en-US" altLang="ko-KR" sz="1600" dirty="0" smtClean="0">
                <a:latin typeface="Century Gothic" panose="020B0502020202020204" pitchFamily="34" charset="0"/>
              </a:rPr>
              <a:t>(</a:t>
            </a:r>
            <a:r>
              <a:rPr lang="ko-KR" altLang="en-US" sz="1600" dirty="0" err="1" smtClean="0">
                <a:latin typeface="Century Gothic" panose="020B0502020202020204" pitchFamily="34" charset="0"/>
              </a:rPr>
              <a:t>예시라서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Admin 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Ip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에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localhost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라 </a:t>
            </a:r>
            <a:r>
              <a:rPr lang="ko-KR" altLang="en-US" sz="1600" dirty="0" err="1" smtClean="0">
                <a:latin typeface="Century Gothic" panose="020B0502020202020204" pitchFamily="34" charset="0"/>
              </a:rPr>
              <a:t>명시되어있습니다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실제론 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Ip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주소로 </a:t>
            </a:r>
            <a:r>
              <a:rPr lang="ko-KR" altLang="en-US" sz="1600" dirty="0" err="1" smtClean="0">
                <a:latin typeface="Century Gothic" panose="020B0502020202020204" pitchFamily="34" charset="0"/>
              </a:rPr>
              <a:t>입력해야합니다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!!)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925396" y="3233651"/>
            <a:ext cx="648393" cy="382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8753302" y="1413195"/>
            <a:ext cx="1267049" cy="1876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06582" y="1147712"/>
            <a:ext cx="79800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9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예시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650" y="927094"/>
            <a:ext cx="5282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Century Gothic" panose="020B0502020202020204" pitchFamily="34" charset="0"/>
              </a:rPr>
              <a:t> 예를 들면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,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아래와 같이 생성을 하면 됩니다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(</a:t>
            </a:r>
            <a:r>
              <a:rPr lang="ko-KR" altLang="en-US" sz="1600" dirty="0" err="1">
                <a:latin typeface="Century Gothic" panose="020B0502020202020204" pitchFamily="34" charset="0"/>
              </a:rPr>
              <a:t>예시라서</a:t>
            </a:r>
            <a:r>
              <a:rPr lang="ko-KR" altLang="en-US" sz="1600" dirty="0">
                <a:latin typeface="Century Gothic" panose="020B0502020202020204" pitchFamily="34" charset="0"/>
              </a:rPr>
              <a:t> </a:t>
            </a:r>
            <a:r>
              <a:rPr lang="en-US" altLang="ko-KR" sz="1600" dirty="0">
                <a:latin typeface="Century Gothic" panose="020B0502020202020204" pitchFamily="34" charset="0"/>
              </a:rPr>
              <a:t>Admin </a:t>
            </a:r>
            <a:r>
              <a:rPr lang="en-US" altLang="ko-KR" sz="1600" dirty="0" err="1">
                <a:latin typeface="Century Gothic" panose="020B0502020202020204" pitchFamily="34" charset="0"/>
              </a:rPr>
              <a:t>Ip</a:t>
            </a:r>
            <a:r>
              <a:rPr lang="ko-KR" altLang="en-US" sz="1600" dirty="0">
                <a:latin typeface="Century Gothic" panose="020B0502020202020204" pitchFamily="34" charset="0"/>
              </a:rPr>
              <a:t>에 </a:t>
            </a:r>
            <a:r>
              <a:rPr lang="en-US" altLang="ko-KR" sz="1600" dirty="0">
                <a:latin typeface="Century Gothic" panose="020B0502020202020204" pitchFamily="34" charset="0"/>
              </a:rPr>
              <a:t>localhost</a:t>
            </a:r>
            <a:r>
              <a:rPr lang="ko-KR" altLang="en-US" sz="1600" dirty="0">
                <a:latin typeface="Century Gothic" panose="020B0502020202020204" pitchFamily="34" charset="0"/>
              </a:rPr>
              <a:t>라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명시 되어있습니다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.)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06943"/>
            <a:ext cx="10058400" cy="48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7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예시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650" y="812958"/>
            <a:ext cx="112998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Century Gothic" panose="020B0502020202020204" pitchFamily="34" charset="0"/>
              </a:rPr>
              <a:t> 위 작업들을 끝내면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,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아래와 같이 </a:t>
            </a:r>
            <a:r>
              <a:rPr lang="ko-KR" altLang="en-US" sz="1600" dirty="0" err="1" smtClean="0">
                <a:latin typeface="Century Gothic" panose="020B0502020202020204" pitchFamily="34" charset="0"/>
              </a:rPr>
              <a:t>관리도구에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 생성된 것을 볼 수 있고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,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해당 </a:t>
            </a:r>
            <a:r>
              <a:rPr lang="ko-KR" altLang="en-US" sz="1600" dirty="0" err="1" smtClean="0">
                <a:latin typeface="Century Gothic" panose="020B0502020202020204" pitchFamily="34" charset="0"/>
              </a:rPr>
              <a:t>관리도구의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serviceServer.xml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이 자동 생성되고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,</a:t>
            </a:r>
          </a:p>
          <a:p>
            <a:r>
              <a:rPr lang="en-US" altLang="ko-KR" sz="1600" dirty="0" smtClean="0">
                <a:latin typeface="Century Gothic" panose="020B0502020202020204" pitchFamily="34" charset="0"/>
              </a:rPr>
              <a:t>serverManagerSetting.xml, serverList.xml</a:t>
            </a:r>
            <a:r>
              <a:rPr lang="ko-KR" altLang="en-US" sz="1600" dirty="0">
                <a:latin typeface="Century Gothic" panose="020B0502020202020204" pitchFamily="34" charset="0"/>
              </a:rPr>
              <a:t>에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 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serviceServer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가 명시 된 걸 볼 수 있습니다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 </a:t>
            </a:r>
            <a:endParaRPr lang="en-US" altLang="ko-KR" sz="1600" dirty="0" smtClean="0">
              <a:latin typeface="Century Gothic" panose="020B0502020202020204" pitchFamily="34" charset="0"/>
            </a:endParaRPr>
          </a:p>
          <a:p>
            <a:endParaRPr lang="en-US" altLang="ko-KR" sz="1600" dirty="0" smtClean="0">
              <a:latin typeface="Century Gothic" panose="020B0502020202020204" pitchFamily="34" charset="0"/>
            </a:endParaRPr>
          </a:p>
          <a:p>
            <a:r>
              <a:rPr lang="en-US" altLang="ko-KR" sz="1600" dirty="0" smtClean="0">
                <a:latin typeface="Century Gothic" panose="020B0502020202020204" pitchFamily="34" charset="0"/>
              </a:rPr>
              <a:t>(</a:t>
            </a:r>
            <a:r>
              <a:rPr lang="ko-KR" altLang="en-US" sz="1600" dirty="0" err="1">
                <a:latin typeface="Century Gothic" panose="020B0502020202020204" pitchFamily="34" charset="0"/>
              </a:rPr>
              <a:t>예시라서</a:t>
            </a:r>
            <a:r>
              <a:rPr lang="ko-KR" altLang="en-US" sz="1600" dirty="0">
                <a:latin typeface="Century Gothic" panose="020B0502020202020204" pitchFamily="34" charset="0"/>
              </a:rPr>
              <a:t> </a:t>
            </a:r>
            <a:r>
              <a:rPr lang="en-US" altLang="ko-KR" sz="1600" dirty="0">
                <a:latin typeface="Century Gothic" panose="020B0502020202020204" pitchFamily="34" charset="0"/>
              </a:rPr>
              <a:t>Admin </a:t>
            </a:r>
            <a:r>
              <a:rPr lang="en-US" altLang="ko-KR" sz="1600" dirty="0" err="1">
                <a:latin typeface="Century Gothic" panose="020B0502020202020204" pitchFamily="34" charset="0"/>
              </a:rPr>
              <a:t>Ip</a:t>
            </a:r>
            <a:r>
              <a:rPr lang="ko-KR" altLang="en-US" sz="1600" dirty="0">
                <a:latin typeface="Century Gothic" panose="020B0502020202020204" pitchFamily="34" charset="0"/>
              </a:rPr>
              <a:t>에 </a:t>
            </a:r>
            <a:r>
              <a:rPr lang="en-US" altLang="ko-KR" sz="1600" dirty="0">
                <a:latin typeface="Century Gothic" panose="020B0502020202020204" pitchFamily="34" charset="0"/>
              </a:rPr>
              <a:t>localhost</a:t>
            </a:r>
            <a:r>
              <a:rPr lang="ko-KR" altLang="en-US" sz="1600" dirty="0">
                <a:latin typeface="Century Gothic" panose="020B0502020202020204" pitchFamily="34" charset="0"/>
              </a:rPr>
              <a:t>라 명시 되어있습니다</a:t>
            </a:r>
            <a:r>
              <a:rPr lang="en-US" altLang="ko-KR" sz="1600" dirty="0">
                <a:latin typeface="Century Gothic" panose="020B0502020202020204" pitchFamily="34" charset="0"/>
              </a:rPr>
              <a:t>.)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925396" y="3233651"/>
            <a:ext cx="648393" cy="382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37614"/>
            <a:ext cx="10058400" cy="43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6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예시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14547"/>
            <a:ext cx="10058400" cy="15881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131426"/>
            <a:ext cx="10058400" cy="1837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957" y="1245215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entury Gothic" panose="020B0502020202020204" pitchFamily="34" charset="0"/>
              </a:rPr>
              <a:t>AdminServer</a:t>
            </a:r>
            <a:r>
              <a:rPr lang="en-US" altLang="ko-KR" dirty="0">
                <a:latin typeface="Century Gothic" panose="020B0502020202020204" pitchFamily="34" charset="0"/>
              </a:rPr>
              <a:t>/</a:t>
            </a:r>
            <a:r>
              <a:rPr lang="en-US" altLang="ko-KR" dirty="0" smtClean="0">
                <a:latin typeface="Century Gothic" panose="020B0502020202020204" pitchFamily="34" charset="0"/>
              </a:rPr>
              <a:t>serverManagerSetting.xml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0" y="3762094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entury Gothic" panose="020B0502020202020204" pitchFamily="34" charset="0"/>
              </a:rPr>
              <a:t>AdminServer</a:t>
            </a:r>
            <a:r>
              <a:rPr lang="en-US" altLang="ko-KR" dirty="0">
                <a:latin typeface="Century Gothic" panose="020B0502020202020204" pitchFamily="34" charset="0"/>
              </a:rPr>
              <a:t>/</a:t>
            </a:r>
            <a:r>
              <a:rPr lang="en-US" altLang="ko-KR" dirty="0" smtClean="0">
                <a:latin typeface="Century Gothic" panose="020B0502020202020204" pitchFamily="34" charset="0"/>
              </a:rPr>
              <a:t>serviceServer.xml.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62047"/>
      </p:ext>
    </p:extLst>
  </p:cSld>
  <p:clrMapOvr>
    <a:masterClrMapping/>
  </p:clrMapOvr>
</p:sld>
</file>

<file path=ppt/theme/theme1.xml><?xml version="1.0" encoding="utf-8"?>
<a:theme xmlns:a="http://schemas.openxmlformats.org/drawingml/2006/main" name="다이퀘스트_PPT양식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ユーザー定義 3">
      <a:dk1>
        <a:srgbClr val="000000"/>
      </a:dk1>
      <a:lt1>
        <a:srgbClr val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440</Words>
  <Application>Microsoft Office PowerPoint</Application>
  <PresentationFormat>와이드스크린</PresentationFormat>
  <Paragraphs>89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century </vt:lpstr>
      <vt:lpstr>나눔바른고딕</vt:lpstr>
      <vt:lpstr>나눔바름고딕 (본문)</vt:lpstr>
      <vt:lpstr>맑은 고딕</vt:lpstr>
      <vt:lpstr>Arial</vt:lpstr>
      <vt:lpstr>Calibri</vt:lpstr>
      <vt:lpstr>Century Gothic</vt:lpstr>
      <vt:lpstr>Symbol</vt:lpstr>
      <vt:lpstr>Wingdings</vt:lpstr>
      <vt:lpstr>다이퀘스트_PPT양식</vt:lpstr>
      <vt:lpstr>Office テーマ</vt:lpstr>
      <vt:lpstr>PowerPoint 프레젠테이션</vt:lpstr>
      <vt:lpstr>목차 </vt:lpstr>
      <vt:lpstr>개요</vt:lpstr>
      <vt:lpstr>미러링 설정법</vt:lpstr>
      <vt:lpstr>미러링 설정법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컬렉션 미러링 설정(관리도구).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abcd</dc:creator>
  <cp:lastModifiedBy>SEONGHYEOK SHIN</cp:lastModifiedBy>
  <cp:revision>228</cp:revision>
  <dcterms:created xsi:type="dcterms:W3CDTF">2019-09-06T05:03:35Z</dcterms:created>
  <dcterms:modified xsi:type="dcterms:W3CDTF">2019-09-30T02:45:18Z</dcterms:modified>
</cp:coreProperties>
</file>