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7" r:id="rId12"/>
    <p:sldId id="278" r:id="rId13"/>
    <p:sldId id="279" r:id="rId14"/>
    <p:sldId id="283" r:id="rId15"/>
    <p:sldId id="280" r:id="rId16"/>
    <p:sldId id="276" r:id="rId17"/>
    <p:sldId id="281" r:id="rId18"/>
    <p:sldId id="28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5195099" y="2642351"/>
            <a:ext cx="6996901" cy="0"/>
          </a:xfrm>
          <a:prstGeom prst="line">
            <a:avLst/>
          </a:prstGeom>
          <a:ln w="38100">
            <a:solidFill>
              <a:srgbClr val="009A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29" y="2873150"/>
            <a:ext cx="1142052" cy="8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42948" y="2882735"/>
            <a:ext cx="8915399" cy="2262781"/>
          </a:xfrm>
        </p:spPr>
        <p:txBody>
          <a:bodyPr/>
          <a:lstStyle/>
          <a:p>
            <a:r>
              <a:rPr lang="en-US" altLang="ko-KR" dirty="0" err="1" smtClean="0"/>
              <a:t>JDQFAttacher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42948" y="5584901"/>
            <a:ext cx="8915399" cy="1126283"/>
          </a:xfrm>
        </p:spPr>
        <p:txBody>
          <a:bodyPr/>
          <a:lstStyle/>
          <a:p>
            <a:pPr algn="r"/>
            <a:r>
              <a:rPr lang="ko-KR" altLang="en-US" b="1" dirty="0" err="1" smtClean="0"/>
              <a:t>다이퀘스트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68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649313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399209" y="1460938"/>
            <a:ext cx="649313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외장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6" y="1807780"/>
            <a:ext cx="4580181" cy="220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4217062"/>
            <a:ext cx="4580182" cy="2406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09" y="1807780"/>
            <a:ext cx="3881063" cy="3499944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7399208" y="5433848"/>
            <a:ext cx="3881064" cy="119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</a:rPr>
              <a:t>외장 문서 수집은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DBWatcher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참조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9836" y="3684469"/>
            <a:ext cx="1973617" cy="80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b="1" dirty="0" smtClean="0">
                <a:solidFill>
                  <a:schemeClr val="tx1"/>
                </a:solidFill>
              </a:rPr>
              <a:t> 할 필드에 파일 경로 기입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368514" y="2648105"/>
            <a:ext cx="1374576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34818" y="4902569"/>
            <a:ext cx="1374576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3"/>
            <a:endCxn id="14" idx="1"/>
          </p:cNvCxnSpPr>
          <p:nvPr/>
        </p:nvCxnSpPr>
        <p:spPr>
          <a:xfrm flipV="1">
            <a:off x="4209394" y="4086194"/>
            <a:ext cx="1120442" cy="94800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1"/>
            <a:endCxn id="14" idx="3"/>
          </p:cNvCxnSpPr>
          <p:nvPr/>
        </p:nvCxnSpPr>
        <p:spPr>
          <a:xfrm rot="10800000" flipV="1">
            <a:off x="7303454" y="2779736"/>
            <a:ext cx="1065061" cy="13064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3360981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 </a:t>
            </a:r>
            <a:r>
              <a:rPr lang="en-US" altLang="ko-KR" b="1" dirty="0" err="1" smtClean="0"/>
              <a:t>vm</a:t>
            </a:r>
            <a:r>
              <a:rPr lang="en-US" altLang="ko-KR" b="1" dirty="0" smtClean="0"/>
              <a:t>-option </a:t>
            </a:r>
            <a:r>
              <a:rPr lang="ko-KR" altLang="en-US" b="1" dirty="0" smtClean="0"/>
              <a:t>설정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656890" y="1460938"/>
            <a:ext cx="4256478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외장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vm</a:t>
            </a:r>
            <a:r>
              <a:rPr lang="en-US" altLang="ko-KR" b="1" dirty="0" smtClean="0"/>
              <a:t>-option </a:t>
            </a:r>
            <a:r>
              <a:rPr lang="ko-KR" altLang="en-US" b="1" dirty="0" smtClean="0"/>
              <a:t>설정 및 </a:t>
            </a:r>
            <a:r>
              <a:rPr lang="en-US" altLang="ko-KR" b="1" dirty="0" smtClean="0"/>
              <a:t>.bat </a:t>
            </a:r>
            <a:r>
              <a:rPr lang="ko-KR" altLang="en-US" b="1" dirty="0" smtClean="0"/>
              <a:t>설정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4" y="1933904"/>
            <a:ext cx="5589175" cy="1797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90" y="1807780"/>
            <a:ext cx="4256478" cy="4677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4" y="4706732"/>
            <a:ext cx="4990085" cy="14384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83327" y="3005455"/>
            <a:ext cx="3003679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56890" y="5205717"/>
            <a:ext cx="3946531" cy="816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1"/>
          </p:cNvCxnSpPr>
          <p:nvPr/>
        </p:nvCxnSpPr>
        <p:spPr>
          <a:xfrm rot="10800000">
            <a:off x="4834760" y="5612525"/>
            <a:ext cx="2822131" cy="15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829607" y="5507421"/>
            <a:ext cx="1805455" cy="21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7102665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컬렉션 첨부파일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설정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26024" y="4130565"/>
            <a:ext cx="7102666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외장 </a:t>
            </a:r>
            <a:r>
              <a:rPr lang="en-US" altLang="ko-KR" b="1" dirty="0" smtClean="0"/>
              <a:t>- 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첨부파일 </a:t>
            </a:r>
            <a:r>
              <a:rPr lang="ko-KR" altLang="en-US" b="1" dirty="0" err="1" smtClean="0"/>
              <a:t>필터링</a:t>
            </a:r>
            <a:r>
              <a:rPr lang="ko-KR" altLang="en-US" b="1" dirty="0" smtClean="0"/>
              <a:t> 설정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1933904"/>
            <a:ext cx="7102665" cy="20705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97658" y="3015964"/>
            <a:ext cx="292011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4" y="4603531"/>
            <a:ext cx="7102666" cy="12765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26024" y="5585268"/>
            <a:ext cx="2309948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572000" y="1970185"/>
            <a:ext cx="1072055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649313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81868" y="1460938"/>
            <a:ext cx="649313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외장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1933905"/>
            <a:ext cx="4020111" cy="48347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8" y="1933904"/>
            <a:ext cx="5212359" cy="483475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260534" y="2495227"/>
            <a:ext cx="922583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75335" y="2616347"/>
            <a:ext cx="602018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2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5715797" cy="346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 </a:t>
            </a:r>
            <a:r>
              <a:rPr lang="en-US" altLang="ko-KR" b="1" dirty="0" smtClean="0"/>
              <a:t>- 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경로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26024" y="4130565"/>
            <a:ext cx="5715798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외장 </a:t>
            </a:r>
            <a:r>
              <a:rPr lang="en-US" altLang="ko-KR" b="1" dirty="0"/>
              <a:t>- .</a:t>
            </a:r>
            <a:r>
              <a:rPr lang="en-US" altLang="ko-KR" b="1" dirty="0" err="1"/>
              <a:t>conf</a:t>
            </a:r>
            <a:r>
              <a:rPr lang="en-US" altLang="ko-KR" b="1" dirty="0"/>
              <a:t> </a:t>
            </a:r>
            <a:r>
              <a:rPr lang="ko-KR" altLang="en-US" b="1" dirty="0"/>
              <a:t>파일 경로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4" y="1933905"/>
            <a:ext cx="5715798" cy="2028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4561493"/>
            <a:ext cx="5715798" cy="21966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57100" y="1891866"/>
            <a:ext cx="2309948" cy="221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57100" y="3300248"/>
            <a:ext cx="2309948" cy="215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57100" y="4516945"/>
            <a:ext cx="2309948" cy="215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36232" y="6201103"/>
            <a:ext cx="2309948" cy="18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6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649313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81868" y="1460938"/>
            <a:ext cx="649313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외장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1933904"/>
            <a:ext cx="4037885" cy="4635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8" y="1933905"/>
            <a:ext cx="4369997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SFTP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1933904"/>
            <a:ext cx="4077269" cy="1876687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3182306" cy="3468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첨부 파일 경로</a:t>
            </a:r>
            <a:r>
              <a:rPr lang="en-US" altLang="ko-KR" b="1" dirty="0"/>
              <a:t>(ex. 133.186.171.71)</a:t>
            </a:r>
            <a:endParaRPr lang="en-US" altLang="ko-KR" b="1" dirty="0" smtClean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81868" y="1460938"/>
            <a:ext cx="3182306" cy="346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수집 문서 정보</a:t>
            </a:r>
            <a:endParaRPr lang="en-US" altLang="ko-KR" b="1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68" y="1933904"/>
            <a:ext cx="5896798" cy="432495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08535" y="2814187"/>
            <a:ext cx="5547134" cy="496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꺾인 연결선 14"/>
          <p:cNvCxnSpPr>
            <a:stCxn id="11" idx="1"/>
            <a:endCxn id="17" idx="3"/>
          </p:cNvCxnSpPr>
          <p:nvPr/>
        </p:nvCxnSpPr>
        <p:spPr>
          <a:xfrm rot="10800000" flipV="1">
            <a:off x="5803293" y="3062473"/>
            <a:ext cx="505242" cy="13810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/>
          <p:cNvSpPr txBox="1">
            <a:spLocks/>
          </p:cNvSpPr>
          <p:nvPr/>
        </p:nvSpPr>
        <p:spPr>
          <a:xfrm>
            <a:off x="1726024" y="4041819"/>
            <a:ext cx="4077272" cy="221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6024" y="4041820"/>
            <a:ext cx="4077269" cy="803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필터링</a:t>
            </a:r>
            <a:r>
              <a:rPr lang="ko-KR" altLang="en-US" b="1" dirty="0" smtClean="0">
                <a:solidFill>
                  <a:schemeClr val="tx1"/>
                </a:solidFill>
              </a:rPr>
              <a:t> 할 필드에 파일 경로 기입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SFTP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726025" y="1334814"/>
            <a:ext cx="3182306" cy="346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수정 부분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65" y="1334814"/>
            <a:ext cx="5287113" cy="5286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0577" y="4183119"/>
            <a:ext cx="5326001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꺾인 연결선 5"/>
          <p:cNvCxnSpPr>
            <a:stCxn id="16" idx="1"/>
            <a:endCxn id="18" idx="3"/>
          </p:cNvCxnSpPr>
          <p:nvPr/>
        </p:nvCxnSpPr>
        <p:spPr>
          <a:xfrm rot="10800000" flipV="1">
            <a:off x="4291375" y="4314497"/>
            <a:ext cx="799202" cy="499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 txBox="1">
            <a:spLocks/>
          </p:cNvSpPr>
          <p:nvPr/>
        </p:nvSpPr>
        <p:spPr>
          <a:xfrm>
            <a:off x="1261241" y="4445877"/>
            <a:ext cx="3030134" cy="73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b="1" dirty="0" err="1" smtClean="0"/>
              <a:t>sftp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서버 정보 입력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1000" b="1" dirty="0" smtClean="0">
                <a:solidFill>
                  <a:srgbClr val="FF0000"/>
                </a:solidFill>
              </a:rPr>
              <a:t>(ex.)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ip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(tap)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포트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(tap)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아이디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 (tap)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패스워드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61241" y="4445878"/>
            <a:ext cx="3030132" cy="735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6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SFTP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726025" y="1334814"/>
            <a:ext cx="3182306" cy="346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결과 화면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82" y="1334814"/>
            <a:ext cx="579200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4" t="33150" r="7774"/>
          <a:stretch>
            <a:fillRect/>
          </a:stretch>
        </p:blipFill>
        <p:spPr bwMode="auto">
          <a:xfrm>
            <a:off x="0" y="2695699"/>
            <a:ext cx="12192000" cy="416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137669" y="1963851"/>
            <a:ext cx="3916662" cy="1822011"/>
            <a:chOff x="2994669" y="2616994"/>
            <a:chExt cx="3916662" cy="1822011"/>
          </a:xfrm>
        </p:grpSpPr>
        <p:grpSp>
          <p:nvGrpSpPr>
            <p:cNvPr id="5" name="Group 93"/>
            <p:cNvGrpSpPr/>
            <p:nvPr/>
          </p:nvGrpSpPr>
          <p:grpSpPr>
            <a:xfrm>
              <a:off x="2994669" y="2616994"/>
              <a:ext cx="3916662" cy="581715"/>
              <a:chOff x="-1" y="0"/>
              <a:chExt cx="4840216" cy="718884"/>
            </a:xfrm>
          </p:grpSpPr>
          <p:pic>
            <p:nvPicPr>
              <p:cNvPr id="7" name="image3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0"/>
                <a:ext cx="614401" cy="718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image31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63004" y="0"/>
                <a:ext cx="495783" cy="7188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" name="image32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241374" y="289168"/>
                <a:ext cx="447045" cy="42971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" name="image33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785760" y="289166"/>
                <a:ext cx="496641" cy="4297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image34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379595" y="111546"/>
                <a:ext cx="496641" cy="6073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image35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224189" y="276619"/>
                <a:ext cx="496641" cy="4422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image36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3756719" y="292192"/>
                <a:ext cx="496641" cy="42669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image37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343574" y="289166"/>
                <a:ext cx="496641" cy="4297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" name="Text Box 58"/>
            <p:cNvSpPr txBox="1">
              <a:spLocks noChangeArrowheads="1"/>
            </p:cNvSpPr>
            <p:nvPr/>
          </p:nvSpPr>
          <p:spPr bwMode="auto">
            <a:xfrm>
              <a:off x="3687269" y="3115566"/>
              <a:ext cx="253146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8000" b="1" dirty="0" smtClean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Q&amp;A</a:t>
              </a:r>
              <a:endParaRPr lang="en-US" altLang="ko-KR" sz="80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8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0400" y="683487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040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4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2240478"/>
            <a:ext cx="10125549" cy="3777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 err="1"/>
              <a:t>JDQFAttacher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구성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b="1" dirty="0" smtClean="0"/>
              <a:t>1. /</a:t>
            </a:r>
            <a:r>
              <a:rPr lang="en-US" altLang="ko-KR" b="1" dirty="0" err="1" smtClean="0"/>
              <a:t>conf</a:t>
            </a:r>
            <a:endParaRPr lang="en-US" altLang="ko-KR" b="1" dirty="0"/>
          </a:p>
          <a:p>
            <a:pPr lvl="2"/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en-US" altLang="ko-KR" dirty="0" err="1"/>
              <a:t>jfattacher.conf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내장 사용시 </a:t>
            </a:r>
            <a:r>
              <a:rPr lang="en-US" altLang="ko-KR" b="1" dirty="0" err="1">
                <a:solidFill>
                  <a:srgbClr val="FF0000"/>
                </a:solidFill>
              </a:rPr>
              <a:t>jfattacher.conf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 </a:t>
            </a:r>
            <a:r>
              <a:rPr lang="en-US" altLang="ko-KR" b="1" dirty="0">
                <a:solidFill>
                  <a:srgbClr val="FF0000"/>
                </a:solidFill>
              </a:rPr>
              <a:t>$IR_HOME/</a:t>
            </a:r>
            <a:r>
              <a:rPr lang="en-US" altLang="ko-KR" b="1" dirty="0" err="1">
                <a:solidFill>
                  <a:srgbClr val="FF0000"/>
                </a:solidFill>
              </a:rPr>
              <a:t>util</a:t>
            </a:r>
            <a:r>
              <a:rPr lang="en-US" altLang="ko-KR" b="1" dirty="0">
                <a:solidFill>
                  <a:srgbClr val="FF0000"/>
                </a:solidFill>
              </a:rPr>
              <a:t>/filter </a:t>
            </a:r>
            <a:r>
              <a:rPr lang="ko-KR" altLang="en-US" b="1" dirty="0">
                <a:solidFill>
                  <a:srgbClr val="FF0000"/>
                </a:solidFill>
              </a:rPr>
              <a:t>에 복사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 smtClean="0"/>
              <a:t>2. /lib</a:t>
            </a:r>
            <a:endParaRPr lang="en-US" altLang="ko-KR" b="1" dirty="0"/>
          </a:p>
          <a:p>
            <a:pPr lvl="2"/>
            <a:r>
              <a:rPr lang="en-US" altLang="ko-KR" dirty="0"/>
              <a:t>DQJFAttacher.jar, jsch0.1.43_src.jar, </a:t>
            </a:r>
            <a:r>
              <a:rPr lang="ko-KR" altLang="en-US" dirty="0"/>
              <a:t>각 </a:t>
            </a:r>
            <a:r>
              <a:rPr lang="en-US" altLang="ko-KR" dirty="0"/>
              <a:t>$OS</a:t>
            </a:r>
            <a:r>
              <a:rPr lang="ko-KR" altLang="en-US" dirty="0"/>
              <a:t>에 따른 필요 </a:t>
            </a:r>
            <a:r>
              <a:rPr lang="en-US" altLang="ko-KR" dirty="0"/>
              <a:t>library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내장 사용 시 </a:t>
            </a:r>
            <a:r>
              <a:rPr lang="en-US" altLang="ko-KR" b="1" dirty="0">
                <a:solidFill>
                  <a:srgbClr val="FF0000"/>
                </a:solidFill>
              </a:rPr>
              <a:t>lib </a:t>
            </a:r>
            <a:r>
              <a:rPr lang="ko-KR" altLang="en-US" b="1" dirty="0">
                <a:solidFill>
                  <a:srgbClr val="FF0000"/>
                </a:solidFill>
              </a:rPr>
              <a:t>이하 파일을 </a:t>
            </a:r>
            <a:r>
              <a:rPr lang="en-US" altLang="ko-KR" b="1" dirty="0">
                <a:solidFill>
                  <a:srgbClr val="FF0000"/>
                </a:solidFill>
              </a:rPr>
              <a:t>$IR_HOME/lib </a:t>
            </a:r>
            <a:r>
              <a:rPr lang="ko-KR" altLang="en-US" b="1" dirty="0">
                <a:solidFill>
                  <a:srgbClr val="FF0000"/>
                </a:solidFill>
              </a:rPr>
              <a:t>에 복사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덮어쓰기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 smtClean="0"/>
              <a:t>3. /log</a:t>
            </a:r>
            <a:endParaRPr lang="en-US" altLang="ko-KR" b="1" dirty="0"/>
          </a:p>
          <a:p>
            <a:pPr lvl="2"/>
            <a:r>
              <a:rPr lang="en-US" altLang="ko-KR" dirty="0" err="1"/>
              <a:t>jfattacher.conf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log setting</a:t>
            </a:r>
            <a:r>
              <a:rPr lang="ko-KR" altLang="en-US" dirty="0"/>
              <a:t>을 설정해주지 않으면 의미 없음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 smtClean="0"/>
              <a:t>4. script </a:t>
            </a:r>
            <a:r>
              <a:rPr lang="ko-KR" altLang="en-US" b="1" dirty="0"/>
              <a:t>파일</a:t>
            </a:r>
            <a:endParaRPr lang="en-US" altLang="ko-KR" b="1" dirty="0"/>
          </a:p>
          <a:p>
            <a:pPr lvl="2"/>
            <a:r>
              <a:rPr lang="ko-KR" altLang="en-US" dirty="0"/>
              <a:t>문서파일 테스트 및 실행파일</a:t>
            </a:r>
            <a:r>
              <a:rPr lang="en-US" altLang="ko-KR" dirty="0"/>
              <a:t> (run.bat/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32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1460937"/>
            <a:ext cx="10125549" cy="5213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 (1)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useJniFilter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true</a:t>
            </a:r>
            <a:endParaRPr lang="en-US" altLang="ko-KR" dirty="0"/>
          </a:p>
          <a:p>
            <a:pPr lvl="2"/>
            <a:r>
              <a:rPr lang="en-US" altLang="ko-KR" dirty="0"/>
              <a:t>true : Java version / false : C version</a:t>
            </a:r>
          </a:p>
          <a:p>
            <a:pPr marL="457200" lvl="1" indent="0">
              <a:buNone/>
            </a:pPr>
            <a:r>
              <a:rPr lang="en-US" altLang="ko-KR" dirty="0"/>
              <a:t>2.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useWatchman</a:t>
            </a:r>
            <a:r>
              <a:rPr lang="en-US" altLang="ko-KR" dirty="0" smtClean="0"/>
              <a:t> </a:t>
            </a:r>
            <a:r>
              <a:rPr lang="en-US" altLang="ko-KR" dirty="0"/>
              <a:t>= false</a:t>
            </a:r>
          </a:p>
          <a:p>
            <a:pPr lvl="2"/>
            <a:r>
              <a:rPr lang="ko-KR" altLang="en-US" dirty="0" err="1"/>
              <a:t>필터링을</a:t>
            </a:r>
            <a:r>
              <a:rPr lang="ko-KR" altLang="en-US" dirty="0"/>
              <a:t> 외부 </a:t>
            </a:r>
            <a:r>
              <a:rPr lang="en-US" altLang="ko-KR" dirty="0"/>
              <a:t>java process </a:t>
            </a:r>
            <a:r>
              <a:rPr lang="ko-KR" altLang="en-US" dirty="0"/>
              <a:t>로 실행 </a:t>
            </a:r>
            <a:r>
              <a:rPr lang="en-US" altLang="ko-KR" dirty="0"/>
              <a:t>(</a:t>
            </a:r>
            <a:r>
              <a:rPr lang="ko-KR" altLang="en-US" dirty="0"/>
              <a:t>독립적으로 실행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3.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vmOption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/>
              <a:t>옵션 사용 시 외부</a:t>
            </a:r>
            <a:r>
              <a:rPr lang="en-US" altLang="ko-KR" dirty="0"/>
              <a:t> java process </a:t>
            </a:r>
            <a:r>
              <a:rPr lang="en-US" altLang="ko-KR" dirty="0" err="1"/>
              <a:t>vm</a:t>
            </a:r>
            <a:r>
              <a:rPr lang="en-US" altLang="ko-KR" dirty="0"/>
              <a:t>-option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 err="1"/>
              <a:t>vmOption</a:t>
            </a:r>
            <a:r>
              <a:rPr lang="en-US" altLang="ko-KR" dirty="0"/>
              <a:t> = -</a:t>
            </a:r>
            <a:r>
              <a:rPr lang="en-US" altLang="ko-KR" dirty="0" err="1"/>
              <a:t>Djava.library.path</a:t>
            </a:r>
            <a:r>
              <a:rPr lang="en-US" altLang="ko-KR" dirty="0"/>
              <a:t>=D:\</a:t>
            </a:r>
            <a:r>
              <a:rPr lang="en-US" altLang="ko-KR" dirty="0" smtClean="0"/>
              <a:t>Mariner4\lib\win-x64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4.</a:t>
            </a:r>
            <a:r>
              <a:rPr lang="en-US" altLang="ko-KR" dirty="0" smtClean="0">
                <a:solidFill>
                  <a:srgbClr val="C00000"/>
                </a:solidFill>
              </a:rPr>
              <a:t> home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/>
              <a:t>옵션 사용 시 </a:t>
            </a:r>
            <a:r>
              <a:rPr lang="en-US" altLang="ko-KR" dirty="0" err="1"/>
              <a:t>DQJFAttacher</a:t>
            </a:r>
            <a:r>
              <a:rPr lang="ko-KR" altLang="en-US" dirty="0"/>
              <a:t>의 </a:t>
            </a:r>
            <a:r>
              <a:rPr lang="en-US" altLang="ko-KR" dirty="0"/>
              <a:t>home</a:t>
            </a:r>
            <a:r>
              <a:rPr lang="ko-KR" altLang="en-US" dirty="0"/>
              <a:t>을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/>
              <a:t>D:\Mariner4</a:t>
            </a:r>
          </a:p>
          <a:p>
            <a:pPr marL="457200" lvl="1" indent="0">
              <a:buNone/>
            </a:pPr>
            <a:r>
              <a:rPr lang="en-US" altLang="ko-KR" dirty="0" smtClean="0"/>
              <a:t>5.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bulkFactor</a:t>
            </a:r>
            <a:r>
              <a:rPr lang="en-US" altLang="ko-KR" dirty="0" smtClean="0"/>
              <a:t> </a:t>
            </a:r>
            <a:r>
              <a:rPr lang="en-US" altLang="ko-KR" dirty="0"/>
              <a:t>= 1000</a:t>
            </a:r>
          </a:p>
          <a:p>
            <a:pPr lvl="2"/>
            <a:r>
              <a:rPr lang="en-US" altLang="ko-KR" dirty="0" err="1"/>
              <a:t>useWatchman</a:t>
            </a:r>
            <a:r>
              <a:rPr lang="en-US" altLang="ko-KR" dirty="0"/>
              <a:t> </a:t>
            </a:r>
            <a:r>
              <a:rPr lang="ko-KR" altLang="en-US" dirty="0"/>
              <a:t>옵션 사용 시 </a:t>
            </a:r>
            <a:r>
              <a:rPr lang="en-US" altLang="ko-KR" dirty="0" err="1"/>
              <a:t>bulkFactor</a:t>
            </a:r>
            <a:r>
              <a:rPr lang="en-US" altLang="ko-KR" dirty="0"/>
              <a:t> </a:t>
            </a:r>
            <a:r>
              <a:rPr lang="ko-KR" altLang="en-US" dirty="0"/>
              <a:t>단위 </a:t>
            </a:r>
            <a:r>
              <a:rPr lang="ko-KR" altLang="en-US" dirty="0" err="1"/>
              <a:t>필터링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result_size</a:t>
            </a:r>
            <a:r>
              <a:rPr lang="en-US" altLang="ko-KR" dirty="0" smtClean="0"/>
              <a:t> </a:t>
            </a:r>
            <a:r>
              <a:rPr lang="en-US" altLang="ko-KR" dirty="0"/>
              <a:t>= 0</a:t>
            </a:r>
          </a:p>
          <a:p>
            <a:pPr lvl="2"/>
            <a:r>
              <a:rPr lang="en-US" altLang="ko-KR" dirty="0"/>
              <a:t>limit result size, 0</a:t>
            </a:r>
            <a:r>
              <a:rPr lang="ko-KR" altLang="en-US" dirty="0"/>
              <a:t>일 경우 파일 </a:t>
            </a:r>
            <a:r>
              <a:rPr lang="ko-KR" altLang="en-US" dirty="0" err="1"/>
              <a:t>필터링</a:t>
            </a:r>
            <a:r>
              <a:rPr lang="ko-KR" altLang="en-US" dirty="0"/>
              <a:t> 모든 결과 </a:t>
            </a:r>
            <a:r>
              <a:rPr lang="en-US" altLang="ko-KR" dirty="0"/>
              <a:t>write</a:t>
            </a:r>
          </a:p>
          <a:p>
            <a:pPr marL="457200" lvl="1" indent="0">
              <a:buNone/>
            </a:pPr>
            <a:r>
              <a:rPr lang="en-US" altLang="ko-KR" dirty="0" smtClean="0"/>
              <a:t>7.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dq_attach_field</a:t>
            </a:r>
            <a:endParaRPr lang="en-US" altLang="ko-KR" dirty="0">
              <a:solidFill>
                <a:srgbClr val="0000FF"/>
              </a:solidFill>
            </a:endParaRPr>
          </a:p>
          <a:p>
            <a:pPr lvl="2"/>
            <a:r>
              <a:rPr lang="en-US" altLang="ko-KR" dirty="0"/>
              <a:t>DQDOC </a:t>
            </a:r>
            <a:r>
              <a:rPr lang="ko-KR" altLang="en-US" dirty="0"/>
              <a:t>파일에서 </a:t>
            </a:r>
            <a:r>
              <a:rPr lang="ko-KR" altLang="en-US" dirty="0" err="1"/>
              <a:t>필터링</a:t>
            </a:r>
            <a:r>
              <a:rPr lang="ko-KR" altLang="en-US" dirty="0"/>
              <a:t> 할 </a:t>
            </a:r>
            <a:r>
              <a:rPr lang="ko-KR" altLang="en-US" dirty="0" err="1"/>
              <a:t>필드명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en-US" altLang="ko-KR" dirty="0" smtClean="0"/>
              <a:t>ex)CONTENT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386108" y="1460937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91" y="4548322"/>
            <a:ext cx="4357608" cy="19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1460937"/>
            <a:ext cx="10125549" cy="5213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 (2)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ext_delimiter</a:t>
            </a:r>
            <a:r>
              <a:rPr lang="en-US" altLang="ko-KR" dirty="0"/>
              <a:t>=,</a:t>
            </a:r>
          </a:p>
          <a:p>
            <a:pPr lvl="2"/>
            <a:r>
              <a:rPr lang="ko-KR" altLang="en-US" dirty="0" err="1"/>
              <a:t>구분자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ext_case_sensitive</a:t>
            </a:r>
            <a:r>
              <a:rPr lang="en-US" altLang="ko-KR" dirty="0" smtClean="0"/>
              <a:t> </a:t>
            </a:r>
            <a:r>
              <a:rPr lang="en-US" altLang="ko-KR" dirty="0"/>
              <a:t>= false</a:t>
            </a:r>
          </a:p>
          <a:p>
            <a:pPr lvl="2"/>
            <a:r>
              <a:rPr lang="ko-KR" altLang="en-US" dirty="0" err="1"/>
              <a:t>확장자</a:t>
            </a:r>
            <a:r>
              <a:rPr lang="ko-KR" altLang="en-US" dirty="0"/>
              <a:t> 대소문자 구분 여부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3. ext_m2_tagremover </a:t>
            </a:r>
            <a:r>
              <a:rPr lang="en-US" altLang="ko-KR" dirty="0"/>
              <a:t>= html, </a:t>
            </a:r>
            <a:r>
              <a:rPr lang="en-US" altLang="ko-KR" dirty="0" err="1"/>
              <a:t>jsp</a:t>
            </a:r>
            <a:endParaRPr lang="en-US" altLang="ko-KR" dirty="0"/>
          </a:p>
          <a:p>
            <a:pPr lvl="2"/>
            <a:r>
              <a:rPr lang="en-US" altLang="ko-KR" dirty="0"/>
              <a:t>tag remover </a:t>
            </a:r>
            <a:r>
              <a:rPr lang="ko-KR" altLang="en-US" dirty="0"/>
              <a:t>대상 </a:t>
            </a:r>
            <a:r>
              <a:rPr lang="ko-KR" altLang="en-US" dirty="0" err="1"/>
              <a:t>확장자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ext_nofilter</a:t>
            </a:r>
            <a:r>
              <a:rPr lang="en-US" altLang="ko-KR" dirty="0" smtClean="0"/>
              <a:t> </a:t>
            </a:r>
            <a:r>
              <a:rPr lang="en-US" altLang="ko-KR" dirty="0"/>
              <a:t>= txt</a:t>
            </a:r>
          </a:p>
          <a:p>
            <a:pPr lvl="2"/>
            <a:r>
              <a:rPr lang="ko-KR" altLang="en-US" dirty="0"/>
              <a:t>해당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 err="1"/>
              <a:t>Synap</a:t>
            </a:r>
            <a:r>
              <a:rPr lang="en-US" altLang="ko-KR" dirty="0"/>
              <a:t> </a:t>
            </a:r>
            <a:r>
              <a:rPr lang="ko-KR" altLang="en-US" dirty="0"/>
              <a:t>필터를 사용하지 않고 파일 그대로 읽어서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ext_ignore</a:t>
            </a:r>
            <a:r>
              <a:rPr lang="en-US" altLang="ko-KR" dirty="0" smtClean="0"/>
              <a:t> </a:t>
            </a:r>
            <a:r>
              <a:rPr lang="en-US" altLang="ko-KR" dirty="0"/>
              <a:t>= jpg, </a:t>
            </a:r>
            <a:r>
              <a:rPr lang="en-US" altLang="ko-KR" dirty="0" err="1"/>
              <a:t>avi</a:t>
            </a:r>
            <a:r>
              <a:rPr lang="en-US" altLang="ko-KR" dirty="0"/>
              <a:t>, </a:t>
            </a:r>
            <a:r>
              <a:rPr lang="en-US" altLang="ko-KR" dirty="0" err="1"/>
              <a:t>wmv</a:t>
            </a:r>
            <a:r>
              <a:rPr lang="en-US" altLang="ko-KR" dirty="0"/>
              <a:t>, </a:t>
            </a:r>
            <a:r>
              <a:rPr lang="en-US" altLang="ko-KR" dirty="0" err="1"/>
              <a:t>iso</a:t>
            </a:r>
            <a:r>
              <a:rPr lang="en-US" altLang="ko-KR" dirty="0"/>
              <a:t>, cab, z</a:t>
            </a:r>
          </a:p>
          <a:p>
            <a:pPr lvl="2"/>
            <a:r>
              <a:rPr lang="ko-KR" altLang="en-US" dirty="0" err="1"/>
              <a:t>필터링</a:t>
            </a:r>
            <a:r>
              <a:rPr lang="ko-KR" altLang="en-US" dirty="0"/>
              <a:t> 제외 대상 </a:t>
            </a:r>
            <a:r>
              <a:rPr lang="ko-KR" altLang="en-US" dirty="0" err="1"/>
              <a:t>확장자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remain_filename</a:t>
            </a:r>
            <a:r>
              <a:rPr lang="en-US" altLang="ko-KR" dirty="0" smtClean="0"/>
              <a:t> </a:t>
            </a:r>
            <a:r>
              <a:rPr lang="en-US" altLang="ko-KR" dirty="0"/>
              <a:t>= false</a:t>
            </a:r>
          </a:p>
          <a:p>
            <a:pPr lvl="2"/>
            <a:r>
              <a:rPr lang="ko-KR" altLang="en-US" dirty="0" err="1"/>
              <a:t>필터링</a:t>
            </a:r>
            <a:r>
              <a:rPr lang="ko-KR" altLang="en-US" dirty="0"/>
              <a:t> 실패 시 </a:t>
            </a:r>
            <a:r>
              <a:rPr lang="en-US" altLang="ko-KR" dirty="0"/>
              <a:t>DQ_DOC </a:t>
            </a:r>
            <a:r>
              <a:rPr lang="en-US" altLang="ko-KR" dirty="0" err="1"/>
              <a:t>attatch</a:t>
            </a:r>
            <a:r>
              <a:rPr lang="en-US" altLang="ko-KR" dirty="0"/>
              <a:t> </a:t>
            </a:r>
            <a:r>
              <a:rPr lang="ko-KR" altLang="en-US" dirty="0"/>
              <a:t>필드에 파일이름 출력 여부 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 err="1" smtClean="0">
                <a:solidFill>
                  <a:srgbClr val="0000FF"/>
                </a:solidFill>
              </a:rPr>
              <a:t>output_encoding</a:t>
            </a:r>
            <a:r>
              <a:rPr lang="en-US" altLang="ko-KR" dirty="0" smtClean="0"/>
              <a:t> </a:t>
            </a:r>
            <a:r>
              <a:rPr lang="en-US" altLang="ko-KR" dirty="0"/>
              <a:t>= MS949</a:t>
            </a:r>
          </a:p>
          <a:p>
            <a:pPr lvl="2"/>
            <a:r>
              <a:rPr lang="ko-KR" altLang="en-US" dirty="0"/>
              <a:t>해당 옵션은 입력 </a:t>
            </a:r>
            <a:r>
              <a:rPr lang="en-US" altLang="ko-KR" dirty="0"/>
              <a:t>DQDOC </a:t>
            </a:r>
            <a:r>
              <a:rPr lang="ko-KR" altLang="en-US" dirty="0"/>
              <a:t>파일의 </a:t>
            </a:r>
            <a:r>
              <a:rPr lang="ko-KR" altLang="en-US" dirty="0" err="1"/>
              <a:t>인코딩</a:t>
            </a:r>
            <a:r>
              <a:rPr lang="en-US" altLang="ko-KR" dirty="0"/>
              <a:t>(</a:t>
            </a:r>
            <a:r>
              <a:rPr lang="ko-KR" altLang="en-US" dirty="0" err="1"/>
              <a:t>확장자</a:t>
            </a:r>
            <a:r>
              <a:rPr lang="en-US" altLang="ko-KR" dirty="0"/>
              <a:t>)</a:t>
            </a:r>
            <a:r>
              <a:rPr lang="ko-KR" altLang="en-US" dirty="0"/>
              <a:t>에 따르므로 설정과 무관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86108" y="1460937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99" y="1460937"/>
            <a:ext cx="355332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1460937"/>
            <a:ext cx="10125549" cy="5213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 (3)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http_read_timeout</a:t>
            </a:r>
            <a:endParaRPr lang="en-US" altLang="ko-KR" dirty="0"/>
          </a:p>
          <a:p>
            <a:pPr lvl="2"/>
            <a:r>
              <a:rPr lang="en-US" altLang="ko-KR" dirty="0"/>
              <a:t>http read timeout (default : 10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http_conn_timeout</a:t>
            </a:r>
            <a:endParaRPr lang="en-US" altLang="ko-KR" dirty="0"/>
          </a:p>
          <a:p>
            <a:pPr lvl="2"/>
            <a:r>
              <a:rPr lang="en-US" altLang="ko-KR" dirty="0"/>
              <a:t>http connection timeout (default : 3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max_download_size</a:t>
            </a:r>
            <a:r>
              <a:rPr lang="en-US" altLang="ko-KR" dirty="0" smtClean="0"/>
              <a:t> </a:t>
            </a:r>
            <a:r>
              <a:rPr lang="en-US" altLang="ko-KR" dirty="0"/>
              <a:t>= 10240 (10M)</a:t>
            </a:r>
          </a:p>
          <a:p>
            <a:pPr lvl="2"/>
            <a:r>
              <a:rPr lang="ko-KR" altLang="en-US" dirty="0"/>
              <a:t>다운로드 파일 최대 크기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4. utf8_domain/</a:t>
            </a:r>
            <a:r>
              <a:rPr lang="en-US" altLang="ko-KR" dirty="0" err="1" smtClean="0"/>
              <a:t>euckr_domain</a:t>
            </a:r>
            <a:endParaRPr lang="en-US" altLang="ko-KR" dirty="0"/>
          </a:p>
          <a:p>
            <a:pPr lvl="2"/>
            <a:r>
              <a:rPr lang="en-US" altLang="ko-KR" dirty="0"/>
              <a:t>encoding</a:t>
            </a:r>
            <a:r>
              <a:rPr lang="ko-KR" altLang="en-US" dirty="0"/>
              <a:t>시 </a:t>
            </a:r>
            <a:r>
              <a:rPr lang="en-US" altLang="ko-KR" dirty="0"/>
              <a:t>utf-8/</a:t>
            </a:r>
            <a:r>
              <a:rPr lang="en-US" altLang="ko-KR" dirty="0" err="1"/>
              <a:t>euckr</a:t>
            </a:r>
            <a:r>
              <a:rPr lang="ko-KR" altLang="en-US" dirty="0"/>
              <a:t>로 </a:t>
            </a:r>
            <a:r>
              <a:rPr lang="en-US" altLang="ko-KR" dirty="0"/>
              <a:t>encoding</a:t>
            </a:r>
            <a:r>
              <a:rPr lang="ko-KR" altLang="en-US" dirty="0"/>
              <a:t>해야 하는 </a:t>
            </a:r>
            <a:r>
              <a:rPr lang="en-US" altLang="ko-KR" dirty="0"/>
              <a:t>domain, </a:t>
            </a:r>
            <a:r>
              <a:rPr lang="ko-KR" altLang="en-US" dirty="0"/>
              <a:t>다수 개일 경우 </a:t>
            </a:r>
            <a:r>
              <a:rPr lang="en-US" altLang="ko-KR" dirty="0" err="1"/>
              <a:t>ext_delimiter</a:t>
            </a:r>
            <a:r>
              <a:rPr lang="en-US" altLang="ko-KR" dirty="0"/>
              <a:t> </a:t>
            </a:r>
            <a:r>
              <a:rPr lang="ko-KR" altLang="en-US" dirty="0"/>
              <a:t>에서 설정한 </a:t>
            </a:r>
            <a:r>
              <a:rPr lang="ko-KR" altLang="en-US" dirty="0" err="1"/>
              <a:t>구분자로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temp_directory</a:t>
            </a:r>
            <a:endParaRPr lang="en-US" altLang="ko-KR" dirty="0"/>
          </a:p>
          <a:p>
            <a:pPr lvl="2"/>
            <a:r>
              <a:rPr lang="ko-KR" altLang="en-US" dirty="0"/>
              <a:t>다운로드 파일 경로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file_name_encoding</a:t>
            </a:r>
            <a:endParaRPr lang="en-US" altLang="ko-KR" dirty="0"/>
          </a:p>
          <a:p>
            <a:pPr lvl="2"/>
            <a:r>
              <a:rPr lang="ko-KR" altLang="en-US" dirty="0"/>
              <a:t>파일 서버의 </a:t>
            </a:r>
            <a:r>
              <a:rPr lang="en-US" altLang="ko-KR" dirty="0"/>
              <a:t>file name encoding </a:t>
            </a:r>
            <a:r>
              <a:rPr lang="ko-KR" altLang="en-US" dirty="0"/>
              <a:t>설정 </a:t>
            </a:r>
            <a:r>
              <a:rPr lang="en-US" altLang="ko-KR" dirty="0"/>
              <a:t>(default : EUC-KR)</a:t>
            </a:r>
          </a:p>
          <a:p>
            <a:pPr marL="457200" lvl="1" indent="0">
              <a:buNone/>
            </a:pPr>
            <a:r>
              <a:rPr lang="en-US" altLang="ko-KR" dirty="0" smtClean="0"/>
              <a:t>7. domain1</a:t>
            </a:r>
            <a:r>
              <a:rPr lang="en-US" altLang="ko-KR" dirty="0"/>
              <a:t>, domain2</a:t>
            </a:r>
          </a:p>
          <a:p>
            <a:pPr lvl="2"/>
            <a:r>
              <a:rPr lang="en-US" altLang="ko-KR" dirty="0" err="1"/>
              <a:t>sftp</a:t>
            </a:r>
            <a:r>
              <a:rPr lang="en-US" altLang="ko-KR" dirty="0"/>
              <a:t> connection info</a:t>
            </a:r>
          </a:p>
          <a:p>
            <a:pPr lvl="2"/>
            <a:r>
              <a:rPr lang="en-US" altLang="ko-KR" dirty="0"/>
              <a:t>ex) 58.72.188.69	22	</a:t>
            </a:r>
            <a:r>
              <a:rPr lang="en-US" altLang="ko-KR" dirty="0" err="1"/>
              <a:t>userid</a:t>
            </a:r>
            <a:r>
              <a:rPr lang="en-US" altLang="ko-KR" dirty="0"/>
              <a:t>	password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386108" y="1460937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97" y="4435367"/>
            <a:ext cx="4227277" cy="22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1460937"/>
            <a:ext cx="10125549" cy="521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 (4,5)</a:t>
            </a:r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log_dir</a:t>
            </a:r>
            <a:endParaRPr lang="en-US" altLang="ko-KR" dirty="0"/>
          </a:p>
          <a:p>
            <a:pPr lvl="2"/>
            <a:r>
              <a:rPr lang="en-US" altLang="ko-KR" dirty="0"/>
              <a:t>log directory </a:t>
            </a:r>
            <a:r>
              <a:rPr lang="ko-KR" altLang="en-US" dirty="0"/>
              <a:t>지정</a:t>
            </a:r>
            <a:r>
              <a:rPr lang="en-US" altLang="ko-KR" dirty="0"/>
              <a:t>, </a:t>
            </a:r>
            <a:r>
              <a:rPr lang="ko-KR" altLang="en-US" dirty="0"/>
              <a:t>지정해 주지 않을 경우 실행 경로에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log_file</a:t>
            </a:r>
            <a:endParaRPr lang="en-US" altLang="ko-KR" dirty="0"/>
          </a:p>
          <a:p>
            <a:pPr lvl="2"/>
            <a:r>
              <a:rPr lang="en-US" altLang="ko-KR" dirty="0"/>
              <a:t>log filename </a:t>
            </a:r>
            <a:r>
              <a:rPr lang="ko-KR" altLang="en-US" dirty="0"/>
              <a:t>지정</a:t>
            </a:r>
            <a:r>
              <a:rPr lang="en-US" altLang="ko-KR" dirty="0"/>
              <a:t>, </a:t>
            </a:r>
            <a:r>
              <a:rPr lang="ko-KR" altLang="en-US" dirty="0"/>
              <a:t>지정해 주지 않을 경우 </a:t>
            </a:r>
            <a:r>
              <a:rPr lang="en-US" altLang="ko-KR" dirty="0"/>
              <a:t>dqjfattacher.log </a:t>
            </a:r>
            <a:r>
              <a:rPr lang="ko-KR" altLang="en-US" dirty="0"/>
              <a:t>이름으로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print_filename</a:t>
            </a:r>
            <a:r>
              <a:rPr lang="en-US" altLang="ko-KR" dirty="0" smtClean="0"/>
              <a:t> </a:t>
            </a:r>
            <a:r>
              <a:rPr lang="en-US" altLang="ko-KR" dirty="0"/>
              <a:t>= false (default: </a:t>
            </a:r>
            <a:r>
              <a:rPr lang="en-US" altLang="ko-KR" dirty="0" smtClean="0"/>
              <a:t>false)</a:t>
            </a:r>
            <a:endParaRPr lang="en-US" altLang="ko-KR" dirty="0"/>
          </a:p>
          <a:p>
            <a:pPr lvl="2"/>
            <a:r>
              <a:rPr lang="ko-KR" altLang="en-US" dirty="0"/>
              <a:t>파일이름 출력 여부 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print_docinfo_fail</a:t>
            </a:r>
            <a:r>
              <a:rPr lang="en-US" altLang="ko-KR" dirty="0" smtClean="0"/>
              <a:t> </a:t>
            </a:r>
            <a:r>
              <a:rPr lang="en-US" altLang="ko-KR" dirty="0"/>
              <a:t>= true (default: true)</a:t>
            </a:r>
          </a:p>
          <a:p>
            <a:pPr lvl="2"/>
            <a:r>
              <a:rPr lang="ko-KR" altLang="en-US" dirty="0" smtClean="0"/>
              <a:t>에러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</a:t>
            </a:r>
            <a:r>
              <a:rPr lang="ko-KR" altLang="en-US" dirty="0"/>
              <a:t>출력 여부 설정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0386108" y="1460937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0" y="4845686"/>
            <a:ext cx="4822692" cy="14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/>
              <a:t>JDQFAttacher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- .</a:t>
            </a:r>
            <a:r>
              <a:rPr lang="en-US" altLang="ko-KR" dirty="0" err="1" smtClean="0"/>
              <a:t>conf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6025" y="1460937"/>
            <a:ext cx="10125549" cy="52131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.</a:t>
            </a:r>
            <a:r>
              <a:rPr lang="en-US" altLang="ko-KR" b="1" dirty="0" err="1" smtClean="0"/>
              <a:t>conf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</a:t>
            </a:r>
            <a:r>
              <a:rPr lang="en-US" altLang="ko-KR" b="1" dirty="0" smtClean="0"/>
              <a:t>– (6,7)</a:t>
            </a:r>
          </a:p>
          <a:p>
            <a:pPr marL="457200" lvl="1" indent="0">
              <a:buNone/>
            </a:pPr>
            <a:r>
              <a:rPr lang="en-US" altLang="ko-KR" dirty="0" smtClean="0"/>
              <a:t>1. ext_utf8</a:t>
            </a:r>
            <a:endParaRPr lang="en-US" altLang="ko-KR" dirty="0"/>
          </a:p>
          <a:p>
            <a:pPr lvl="2"/>
            <a:r>
              <a:rPr lang="ko-KR" altLang="en-US" dirty="0"/>
              <a:t>기술한 해당 </a:t>
            </a:r>
            <a:r>
              <a:rPr lang="ko-KR" altLang="en-US" dirty="0" err="1"/>
              <a:t>확장자에</a:t>
            </a:r>
            <a:r>
              <a:rPr lang="ko-KR" altLang="en-US" dirty="0"/>
              <a:t> 대해서는 </a:t>
            </a:r>
            <a:r>
              <a:rPr lang="ko-KR" altLang="en-US" dirty="0" err="1"/>
              <a:t>필터링</a:t>
            </a:r>
            <a:r>
              <a:rPr lang="ko-KR" altLang="en-US" dirty="0"/>
              <a:t> 시 </a:t>
            </a:r>
            <a:r>
              <a:rPr lang="en-US" altLang="ko-KR" dirty="0"/>
              <a:t>utf-8 encoding</a:t>
            </a:r>
            <a:r>
              <a:rPr lang="ko-KR" altLang="en-US" dirty="0"/>
              <a:t>을 따름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use_docuworks</a:t>
            </a:r>
            <a:r>
              <a:rPr lang="en-US" altLang="ko-KR" dirty="0" smtClean="0"/>
              <a:t> </a:t>
            </a:r>
            <a:r>
              <a:rPr lang="en-US" altLang="ko-KR" dirty="0"/>
              <a:t>= false</a:t>
            </a:r>
          </a:p>
          <a:p>
            <a:pPr lvl="2"/>
            <a:r>
              <a:rPr lang="en-US" altLang="ko-KR" dirty="0" err="1"/>
              <a:t>DocuWorks</a:t>
            </a:r>
            <a:r>
              <a:rPr lang="en-US" altLang="ko-KR" dirty="0"/>
              <a:t> (*.</a:t>
            </a:r>
            <a:r>
              <a:rPr lang="en-US" altLang="ko-KR" dirty="0" err="1"/>
              <a:t>xdw</a:t>
            </a:r>
            <a:r>
              <a:rPr lang="en-US" altLang="ko-KR" dirty="0"/>
              <a:t>) </a:t>
            </a:r>
            <a:r>
              <a:rPr lang="ko-KR" altLang="en-US" dirty="0" err="1"/>
              <a:t>확장자</a:t>
            </a:r>
            <a:r>
              <a:rPr lang="ko-KR" altLang="en-US" dirty="0"/>
              <a:t> 파일을 </a:t>
            </a:r>
            <a:r>
              <a:rPr lang="ko-KR" altLang="en-US" dirty="0" err="1"/>
              <a:t>필터링</a:t>
            </a:r>
            <a:r>
              <a:rPr lang="ko-KR" altLang="en-US" dirty="0"/>
              <a:t> 할 경우</a:t>
            </a:r>
            <a:endParaRPr lang="en-US" altLang="ko-KR" dirty="0"/>
          </a:p>
          <a:p>
            <a:pPr lvl="2"/>
            <a:r>
              <a:rPr lang="en-US" altLang="ko-KR" dirty="0"/>
              <a:t>Windows </a:t>
            </a:r>
            <a:r>
              <a:rPr lang="ko-KR" altLang="en-US" dirty="0"/>
              <a:t>환경 </a:t>
            </a:r>
            <a:r>
              <a:rPr lang="en-US" altLang="ko-KR" dirty="0"/>
              <a:t>local </a:t>
            </a:r>
            <a:r>
              <a:rPr lang="ko-KR" altLang="en-US" dirty="0"/>
              <a:t>파일만 가능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en-US" altLang="ko-KR" dirty="0" err="1"/>
              <a:t>DocuWorks</a:t>
            </a:r>
            <a:r>
              <a:rPr lang="en-US" altLang="ko-KR" dirty="0"/>
              <a:t> </a:t>
            </a:r>
            <a:r>
              <a:rPr lang="ko-KR" altLang="en-US" dirty="0"/>
              <a:t>프로그램이 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remove_localfile</a:t>
            </a:r>
            <a:r>
              <a:rPr lang="en-US" altLang="ko-KR" dirty="0" smtClean="0"/>
              <a:t> </a:t>
            </a:r>
            <a:r>
              <a:rPr lang="en-US" altLang="ko-KR" dirty="0"/>
              <a:t>= false</a:t>
            </a:r>
          </a:p>
          <a:p>
            <a:pPr lvl="2"/>
            <a:r>
              <a:rPr lang="ko-KR" altLang="en-US" dirty="0"/>
              <a:t>필터링한 파일 삭제 여부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cyberdigm_ip</a:t>
            </a:r>
            <a:endParaRPr lang="en-US" altLang="ko-KR" dirty="0"/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파일 서버의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err="1" smtClean="0"/>
              <a:t>cyberdigm_port</a:t>
            </a:r>
            <a:endParaRPr lang="en-US" altLang="ko-KR" dirty="0"/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파일 서버의 </a:t>
            </a:r>
            <a:r>
              <a:rPr lang="en-US" altLang="ko-KR" dirty="0"/>
              <a:t>port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6. </a:t>
            </a:r>
            <a:r>
              <a:rPr lang="en-US" altLang="ko-KR" dirty="0" err="1" smtClean="0"/>
              <a:t>cyberdigm_context</a:t>
            </a:r>
            <a:endParaRPr lang="en-US" altLang="ko-KR" dirty="0"/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파일 서버의 </a:t>
            </a:r>
            <a:r>
              <a:rPr lang="en-US" altLang="ko-KR" dirty="0"/>
              <a:t>context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7. </a:t>
            </a:r>
            <a:r>
              <a:rPr lang="en-US" altLang="ko-KR" dirty="0" err="1" smtClean="0"/>
              <a:t>cyberdigm_debug</a:t>
            </a:r>
            <a:r>
              <a:rPr lang="en-US" altLang="ko-KR" dirty="0" smtClean="0"/>
              <a:t> </a:t>
            </a:r>
            <a:r>
              <a:rPr lang="en-US" altLang="ko-KR" dirty="0"/>
              <a:t>= true</a:t>
            </a:r>
          </a:p>
          <a:p>
            <a:pPr lvl="2"/>
            <a:r>
              <a:rPr lang="ko-KR" altLang="en-US" dirty="0" err="1"/>
              <a:t>사이버다임</a:t>
            </a:r>
            <a:r>
              <a:rPr lang="ko-KR" altLang="en-US" dirty="0"/>
              <a:t> 파일 </a:t>
            </a:r>
            <a:r>
              <a:rPr lang="ko-KR" altLang="en-US" dirty="0" err="1"/>
              <a:t>다운로드시</a:t>
            </a:r>
            <a:r>
              <a:rPr lang="ko-KR" altLang="en-US" dirty="0"/>
              <a:t> 로그 </a:t>
            </a:r>
            <a:r>
              <a:rPr lang="ko-KR" altLang="en-US" dirty="0" err="1"/>
              <a:t>상세출력</a:t>
            </a:r>
            <a:r>
              <a:rPr lang="ko-KR" altLang="en-US" dirty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en-US" altLang="ko-KR" dirty="0" err="1"/>
              <a:t>extension_class</a:t>
            </a:r>
            <a:endParaRPr lang="en-US" altLang="ko-KR" dirty="0"/>
          </a:p>
          <a:p>
            <a:pPr lvl="2"/>
            <a:r>
              <a:rPr lang="en-US" altLang="ko-KR" dirty="0" smtClean="0"/>
              <a:t>Extension </a:t>
            </a:r>
            <a:r>
              <a:rPr lang="ko-KR" altLang="en-US" dirty="0" smtClean="0"/>
              <a:t>클래스 이름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 smtClean="0"/>
              <a:t>extension_field</a:t>
            </a:r>
            <a:endParaRPr lang="en-US" altLang="ko-KR" dirty="0"/>
          </a:p>
          <a:p>
            <a:pPr lvl="2"/>
            <a:r>
              <a:rPr lang="en-US" altLang="ko-KR" dirty="0" smtClean="0"/>
              <a:t>Extension</a:t>
            </a:r>
            <a:r>
              <a:rPr lang="ko-KR" altLang="en-US" dirty="0" smtClean="0"/>
              <a:t>으로 수정 할 </a:t>
            </a:r>
            <a:r>
              <a:rPr lang="en-US" altLang="ko-KR" dirty="0" err="1" smtClean="0"/>
              <a:t>dq_doc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이름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386108" y="1460937"/>
            <a:ext cx="146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■ 외장 참조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ko-KR" altLang="en-US" sz="1200" b="1" dirty="0"/>
              <a:t>■ </a:t>
            </a:r>
            <a:r>
              <a:rPr lang="ko-KR" altLang="en-US" sz="1200" b="1" dirty="0" smtClean="0"/>
              <a:t>내장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외장 참조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solidFill>
                  <a:srgbClr val="C00000"/>
                </a:solidFill>
              </a:rPr>
              <a:t>■ 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useWatchman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59" y="2699422"/>
            <a:ext cx="3057251" cy="33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6025" y="659736"/>
            <a:ext cx="8911687" cy="67507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사용 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내장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26025" y="1460938"/>
            <a:ext cx="649313" cy="34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/>
              <a:t>내장</a:t>
            </a:r>
            <a:endParaRPr lang="en-US" altLang="ko-KR" b="1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66342" y="1460938"/>
            <a:ext cx="649313" cy="3468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b="1" dirty="0" smtClean="0"/>
              <a:t>외장</a:t>
            </a:r>
            <a:endParaRPr lang="en-US" altLang="ko-KR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1807780"/>
            <a:ext cx="4464568" cy="22153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42" y="1807780"/>
            <a:ext cx="4506505" cy="22153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42" y="4545491"/>
            <a:ext cx="4506505" cy="19393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25" y="4545491"/>
            <a:ext cx="4506505" cy="19393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65" y="165357"/>
            <a:ext cx="3038899" cy="129558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32306" y="2608323"/>
            <a:ext cx="696687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71879" y="2608322"/>
            <a:ext cx="696687" cy="263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8362</TotalTime>
  <Words>832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HY중고딕</vt:lpstr>
      <vt:lpstr>나눔바른고딕</vt:lpstr>
      <vt:lpstr>Arial</vt:lpstr>
      <vt:lpstr>Century Gothic</vt:lpstr>
      <vt:lpstr>Wingdings 3</vt:lpstr>
      <vt:lpstr>줄기</vt:lpstr>
      <vt:lpstr>JDQFAttacher</vt:lpstr>
      <vt:lpstr>목차</vt:lpstr>
      <vt:lpstr>1. JDQFAttacher 설정</vt:lpstr>
      <vt:lpstr>1. JDQFAttacher 설정 - .conf파일</vt:lpstr>
      <vt:lpstr>1. JDQFAttacher 설정 - .conf파일</vt:lpstr>
      <vt:lpstr>1. JDQFAttacher 설정 - .conf파일</vt:lpstr>
      <vt:lpstr>1. JDQFAttacher 설정 - .conf파일</vt:lpstr>
      <vt:lpstr>1. JDQFAttacher 설정 - .conf파일</vt:lpstr>
      <vt:lpstr>2. 사용 예시 – 내장 , 외장</vt:lpstr>
      <vt:lpstr>2. 사용 예시 – 내장 , 외장</vt:lpstr>
      <vt:lpstr>2. 사용 예시 – 내장 , 외장</vt:lpstr>
      <vt:lpstr>2. 사용 예시 – 내장 , 외장</vt:lpstr>
      <vt:lpstr>2. 사용 예시 – 내장 , 외장</vt:lpstr>
      <vt:lpstr>2. 사용 예시 – 내장 , 외장</vt:lpstr>
      <vt:lpstr>2. 사용 예시 – 내장 , 외장</vt:lpstr>
      <vt:lpstr>2. 사용 예시 – SFTP 파일 필터링</vt:lpstr>
      <vt:lpstr>2. 사용 예시 – SFTP 파일 필터링</vt:lpstr>
      <vt:lpstr>2. 사용 예시 – SFTP 파일 필터링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DBWatcher</dc:title>
  <dc:creator>Dell</dc:creator>
  <cp:lastModifiedBy>Dell</cp:lastModifiedBy>
  <cp:revision>110</cp:revision>
  <dcterms:created xsi:type="dcterms:W3CDTF">2019-10-07T05:44:33Z</dcterms:created>
  <dcterms:modified xsi:type="dcterms:W3CDTF">2019-10-30T07:22:36Z</dcterms:modified>
</cp:coreProperties>
</file>