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9"/>
  </p:notesMasterIdLst>
  <p:sldIdLst>
    <p:sldId id="256" r:id="rId3"/>
    <p:sldId id="276" r:id="rId4"/>
    <p:sldId id="277" r:id="rId5"/>
    <p:sldId id="278" r:id="rId6"/>
    <p:sldId id="307" r:id="rId7"/>
    <p:sldId id="275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4848"/>
    <a:srgbClr val="494949"/>
    <a:srgbClr val="FF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A0136-24DA-4650-AC8F-BFADF9AAF24A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327A9-D1E2-4EDE-AFBF-4556A48E7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347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1841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217" y="716266"/>
            <a:ext cx="5170040" cy="3261250"/>
          </a:xfrm>
          <a:prstGeom prst="rect">
            <a:avLst/>
          </a:prstGeom>
        </p:spPr>
      </p:pic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>
          <a:xfrm>
            <a:off x="2771775" y="4076701"/>
            <a:ext cx="6886575" cy="1847850"/>
          </a:xfrm>
        </p:spPr>
        <p:txBody>
          <a:bodyPr/>
          <a:lstStyle>
            <a:lvl1pPr>
              <a:defRPr b="1">
                <a:solidFill>
                  <a:srgbClr val="484848"/>
                </a:solidFill>
                <a:latin typeface="나눔바른고딕" panose="020B0600000101010101" charset="-127"/>
                <a:ea typeface="나눔바른고딕" panose="020B0600000101010101" charset="-127"/>
              </a:defRPr>
            </a:lvl1pPr>
            <a:lvl2pPr>
              <a:defRPr b="1">
                <a:solidFill>
                  <a:srgbClr val="484848"/>
                </a:solidFill>
                <a:latin typeface="나눔바른고딕" panose="020B0600000101010101" charset="-127"/>
                <a:ea typeface="나눔바른고딕" panose="020B0600000101010101" charset="-127"/>
              </a:defRPr>
            </a:lvl2pPr>
            <a:lvl3pPr>
              <a:defRPr b="1">
                <a:solidFill>
                  <a:srgbClr val="484848"/>
                </a:solidFill>
                <a:latin typeface="나눔바른고딕" panose="020B0600000101010101" charset="-127"/>
                <a:ea typeface="나눔바른고딕" panose="020B0600000101010101" charset="-127"/>
              </a:defRPr>
            </a:lvl3pPr>
            <a:lvl4pPr>
              <a:defRPr b="1">
                <a:solidFill>
                  <a:srgbClr val="484848"/>
                </a:solidFill>
                <a:latin typeface="나눔바른고딕" panose="020B0600000101010101" charset="-127"/>
                <a:ea typeface="나눔바른고딕" panose="020B0600000101010101" charset="-127"/>
              </a:defRPr>
            </a:lvl4pPr>
            <a:lvl5pPr>
              <a:defRPr b="1">
                <a:solidFill>
                  <a:srgbClr val="484848"/>
                </a:solidFill>
                <a:latin typeface="나눔바른고딕" panose="020B0600000101010101" charset="-127"/>
                <a:ea typeface="나눔바른고딕" panose="020B0600000101010101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200025" y="6686550"/>
            <a:ext cx="11725275" cy="0"/>
          </a:xfrm>
          <a:prstGeom prst="line">
            <a:avLst/>
          </a:prstGeom>
          <a:ln w="31750">
            <a:solidFill>
              <a:srgbClr val="FF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228600" y="276225"/>
            <a:ext cx="11725275" cy="0"/>
          </a:xfrm>
          <a:prstGeom prst="line">
            <a:avLst/>
          </a:prstGeom>
          <a:ln w="31750">
            <a:solidFill>
              <a:srgbClr val="4848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481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705750-4CF7-446E-9C96-70F2FE3DB945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A04758-7EB5-4E3E-9706-F92E1183B8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792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705750-4CF7-446E-9C96-70F2FE3DB945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A04758-7EB5-4E3E-9706-F92E1183B8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594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白紙" type="blank">
  <p:cSld name="白紙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51894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白紙">
  <p:cSld name="2_白紙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11125200" y="5791200"/>
            <a:ext cx="1066800" cy="1066800"/>
          </a:xfrm>
          <a:prstGeom prst="rtTriangle">
            <a:avLst/>
          </a:prstGeom>
          <a:solidFill>
            <a:srgbClr val="F2F2F2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14429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白紙">
  <p:cSld name="1_白紙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-19050" y="5791200"/>
            <a:ext cx="1066800" cy="1066800"/>
          </a:xfrm>
          <a:prstGeom prst="rtTriangle">
            <a:avLst/>
          </a:prstGeom>
          <a:solidFill>
            <a:srgbClr val="F2F2F2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28227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" type="title">
  <p:cSld name="タイトル スライド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3" name="Google Shape;23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6496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 type="obj">
  <p:cSld name="タイトルとコンテンツ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9" name="Google Shape;2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430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セクション見出し" type="secHead">
  <p:cSld name="セクション見出し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35" name="Google Shape;3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84980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つのコンテンツ" type="twoObj">
  <p:cSld name="2 つのコンテンツ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42" name="Google Shape;4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29250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比較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51" name="Google Shape;51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5224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36550"/>
            <a:ext cx="6553200" cy="349250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rgbClr val="494949"/>
                </a:solidFill>
                <a:latin typeface="나눔바른고딕" panose="020B0600000101010101" charset="-127"/>
                <a:ea typeface="나눔바른고딕" panose="020B0600000101010101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45406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484848"/>
                </a:solidFill>
                <a:latin typeface="나눔바른고딕" panose="020B0600000101010101" charset="-127"/>
                <a:ea typeface="나눔바른고딕" panose="020B0600000101010101" charset="-127"/>
              </a:defRPr>
            </a:lvl1pPr>
            <a:lvl2pPr>
              <a:defRPr b="1">
                <a:solidFill>
                  <a:srgbClr val="484848"/>
                </a:solidFill>
                <a:latin typeface="나눔바른고딕" panose="020B0600000101010101" charset="-127"/>
                <a:ea typeface="나눔바른고딕" panose="020B0600000101010101" charset="-127"/>
              </a:defRPr>
            </a:lvl2pPr>
            <a:lvl3pPr>
              <a:defRPr b="1">
                <a:solidFill>
                  <a:srgbClr val="484848"/>
                </a:solidFill>
                <a:latin typeface="나눔바른고딕" panose="020B0600000101010101" charset="-127"/>
                <a:ea typeface="나눔바른고딕" panose="020B0600000101010101" charset="-127"/>
              </a:defRPr>
            </a:lvl3pPr>
            <a:lvl4pPr>
              <a:defRPr b="1">
                <a:solidFill>
                  <a:srgbClr val="484848"/>
                </a:solidFill>
                <a:latin typeface="나눔바른고딕" panose="020B0600000101010101" charset="-127"/>
                <a:ea typeface="나눔바른고딕" panose="020B0600000101010101" charset="-127"/>
              </a:defRPr>
            </a:lvl4pPr>
            <a:lvl5pPr>
              <a:defRPr b="1">
                <a:solidFill>
                  <a:srgbClr val="484848"/>
                </a:solidFill>
                <a:latin typeface="나눔바른고딕" panose="020B0600000101010101" charset="-127"/>
                <a:ea typeface="나눔바른고딕" panose="020B0600000101010101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grpSp>
        <p:nvGrpSpPr>
          <p:cNvPr id="14" name="그룹 13"/>
          <p:cNvGrpSpPr/>
          <p:nvPr userDrawn="1"/>
        </p:nvGrpSpPr>
        <p:grpSpPr>
          <a:xfrm>
            <a:off x="7981950" y="6356350"/>
            <a:ext cx="4486275" cy="268287"/>
            <a:chOff x="6020078" y="6246762"/>
            <a:chExt cx="3544944" cy="268287"/>
          </a:xfrm>
        </p:grpSpPr>
        <p:sp>
          <p:nvSpPr>
            <p:cNvPr id="15" name="Rectangle 3"/>
            <p:cNvSpPr>
              <a:spLocks noChangeArrowheads="1"/>
            </p:cNvSpPr>
            <p:nvPr userDrawn="1"/>
          </p:nvSpPr>
          <p:spPr bwMode="auto">
            <a:xfrm>
              <a:off x="6020078" y="6246762"/>
              <a:ext cx="3544944" cy="268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l" fontAlgn="ctr">
                <a:lnSpc>
                  <a:spcPct val="125000"/>
                </a:lnSpc>
                <a:buFont typeface="Symbol" pitchFamily="18" charset="2"/>
                <a:buNone/>
                <a:defRPr/>
              </a:pPr>
              <a:r>
                <a:rPr lang="en-US" altLang="ko-KR" sz="900" b="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rPr>
                <a:t>Copyright ⓒ 2019                       </a:t>
              </a:r>
              <a:r>
                <a:rPr lang="en-US" altLang="ko-KR" sz="900" b="0" baseline="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rPr>
                <a:t> </a:t>
              </a:r>
              <a:r>
                <a:rPr lang="en-US" altLang="ko-KR" sz="900" b="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rPr>
                <a:t>Inc. All rights reserved </a:t>
              </a:r>
            </a:p>
            <a:p>
              <a:pPr algn="r" fontAlgn="ctr">
                <a:lnSpc>
                  <a:spcPct val="125000"/>
                </a:lnSpc>
                <a:buFont typeface="Symbol" pitchFamily="18" charset="2"/>
                <a:buNone/>
                <a:defRPr/>
              </a:pPr>
              <a:endParaRPr lang="ko-KR" altLang="en-US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16" name="Picture 2" descr="D:\Document\DQ_Doc\발표자료\_교육자료_템플릿\logo-2019.png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7464" y="6281905"/>
              <a:ext cx="943660" cy="19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514850" y="6375603"/>
            <a:ext cx="2743200" cy="235342"/>
          </a:xfrm>
          <a:prstGeom prst="rect">
            <a:avLst/>
          </a:prstGeom>
        </p:spPr>
        <p:txBody>
          <a:bodyPr/>
          <a:lstStyle>
            <a:lvl1pPr algn="ctr">
              <a:defRPr sz="900">
                <a:latin typeface="나눔바름고딕 (본문)"/>
              </a:defRPr>
            </a:lvl1pPr>
          </a:lstStyle>
          <a:p>
            <a:fld id="{0AA04758-7EB5-4E3E-9706-F92E1183B80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2847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のみ" type="titleOnly">
  <p:cSld name="タイトルのみ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56" name="Google Shape;5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57554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&#10;コンテンツ" type="objTx">
  <p:cSld name="タイトル付きの&#10;コンテンツ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63" name="Google Shape;6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2630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図" type="picTx">
  <p:cSld name="タイトル付きの図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70" name="Google Shape;70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71" name="Google Shape;71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2477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&#10;縦書きテキスト" type="vertTx">
  <p:cSld name="タイトルと&#10;縦書きテキスト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76" name="Google Shape;7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77" name="Google Shape;7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949500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縦書きタイトルと&#10;縦書きテキスト" type="vertTitleAndTx">
  <p:cSld name="縦書きタイトルと&#10;縦書きテキスト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82" name="Google Shape;8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83" name="Google Shape;8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093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705750-4CF7-446E-9C96-70F2FE3DB945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A04758-7EB5-4E3E-9706-F92E1183B8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468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705750-4CF7-446E-9C96-70F2FE3DB945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A04758-7EB5-4E3E-9706-F92E1183B8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996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705750-4CF7-446E-9C96-70F2FE3DB945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A04758-7EB5-4E3E-9706-F92E1183B8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590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705750-4CF7-446E-9C96-70F2FE3DB945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A04758-7EB5-4E3E-9706-F92E1183B8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734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705750-4CF7-446E-9C96-70F2FE3DB945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A04758-7EB5-4E3E-9706-F92E1183B8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2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705750-4CF7-446E-9C96-70F2FE3DB945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A04758-7EB5-4E3E-9706-F92E1183B8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952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705750-4CF7-446E-9C96-70F2FE3DB945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A04758-7EB5-4E3E-9706-F92E1183B8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177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 flipV="1">
            <a:off x="276225" y="742950"/>
            <a:ext cx="9105900" cy="19050"/>
          </a:xfrm>
          <a:prstGeom prst="line">
            <a:avLst/>
          </a:prstGeom>
          <a:ln w="31750">
            <a:solidFill>
              <a:srgbClr val="4848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225" y="-187198"/>
            <a:ext cx="2390775" cy="1245769"/>
          </a:xfrm>
          <a:prstGeom prst="rect">
            <a:avLst/>
          </a:prstGeom>
        </p:spPr>
      </p:pic>
      <p:cxnSp>
        <p:nvCxnSpPr>
          <p:cNvPr id="14" name="직선 연결선 13"/>
          <p:cNvCxnSpPr/>
          <p:nvPr userDrawn="1"/>
        </p:nvCxnSpPr>
        <p:spPr>
          <a:xfrm>
            <a:off x="200025" y="6686550"/>
            <a:ext cx="11725275" cy="0"/>
          </a:xfrm>
          <a:prstGeom prst="line">
            <a:avLst/>
          </a:prstGeom>
          <a:ln w="31750">
            <a:solidFill>
              <a:srgbClr val="FF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텍스트 개체 틀 18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0992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220596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152899"/>
            <a:ext cx="1219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2400" b="1" dirty="0" smtClean="0">
                <a:latin typeface="Century Gothic"/>
                <a:ea typeface="Century Gothic"/>
                <a:cs typeface="Century Gothic"/>
                <a:sym typeface="Century Gothic"/>
              </a:rPr>
              <a:t>				</a:t>
            </a:r>
            <a:r>
              <a:rPr lang="ko-KR" altLang="en-US" sz="2400" b="1" dirty="0" smtClean="0">
                <a:solidFill>
                  <a:srgbClr val="3F3F3F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자주 </a:t>
            </a:r>
            <a:r>
              <a:rPr lang="ko-KR" altLang="en-US" sz="2400" b="1" dirty="0">
                <a:solidFill>
                  <a:srgbClr val="3F3F3F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사용하는 </a:t>
            </a:r>
            <a:r>
              <a:rPr lang="en-US" altLang="ko-KR" sz="2400" b="1" dirty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GitHub</a:t>
            </a:r>
            <a:r>
              <a:rPr lang="ko-KR" altLang="en-US" sz="2400" b="1" dirty="0">
                <a:solidFill>
                  <a:srgbClr val="3F3F3F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명령어 </a:t>
            </a:r>
            <a:r>
              <a:rPr lang="ko-KR" altLang="en-US" sz="2400" b="1" dirty="0">
                <a:latin typeface="Century Gothic"/>
                <a:ea typeface="Century Gothic"/>
                <a:cs typeface="Century Gothic"/>
                <a:sym typeface="Century Gothic"/>
              </a:rPr>
              <a:t>								</a:t>
            </a:r>
          </a:p>
          <a:p>
            <a:pPr lvl="0" algn="r"/>
            <a:endParaRPr lang="en-US" altLang="ko-KR" sz="1600" b="1" dirty="0" smtClean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 algn="r"/>
            <a:endParaRPr lang="en-US" altLang="ko-KR" sz="1600" b="1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 algn="r"/>
            <a:endParaRPr lang="en-US" altLang="ko-KR" sz="1600" b="1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 algn="r"/>
            <a:r>
              <a:rPr lang="ko-KR" altLang="en-US" sz="1600" b="1" dirty="0" smtClean="0">
                <a:latin typeface="Century Gothic"/>
                <a:ea typeface="Century Gothic"/>
                <a:cs typeface="Century Gothic"/>
                <a:sym typeface="Century Gothic"/>
              </a:rPr>
              <a:t>작성자</a:t>
            </a:r>
            <a:r>
              <a:rPr lang="en-US" altLang="ko-KR" sz="1600" b="1" dirty="0"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r>
              <a:rPr lang="ko-KR" altLang="en-US" sz="1600" b="1" dirty="0" err="1">
                <a:latin typeface="Century Gothic"/>
                <a:ea typeface="Century Gothic"/>
                <a:cs typeface="Century Gothic"/>
                <a:sym typeface="Century Gothic"/>
              </a:rPr>
              <a:t>신성혁</a:t>
            </a:r>
            <a:endParaRPr lang="ko-KR" altLang="en-US" sz="1600" b="1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34265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ko-KR" altLang="en-US" dirty="0" smtClean="0">
                <a:solidFill>
                  <a:srgbClr val="3F3F3F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자주 사용하는 </a:t>
            </a:r>
            <a:r>
              <a:rPr lang="en-US" altLang="ko-KR" dirty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GitHub</a:t>
            </a:r>
            <a:r>
              <a:rPr lang="ko-KR" altLang="en-US" dirty="0" smtClean="0">
                <a:solidFill>
                  <a:srgbClr val="3F3F3F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명령어</a:t>
            </a:r>
            <a:endParaRPr lang="ko-KR" altLang="en-US" dirty="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49" y="1345405"/>
            <a:ext cx="10817975" cy="5072019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US" altLang="ko-KR" sz="1400" dirty="0" err="1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US" altLang="ko-KR" sz="14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status : </a:t>
            </a:r>
            <a:r>
              <a:rPr lang="ko-KR" altLang="en-US" sz="14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저장소의 상태를 확인하기 위해 사용하는 명령어</a:t>
            </a:r>
            <a:r>
              <a:rPr lang="en-US" altLang="ko-KR" sz="14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en-US" altLang="ko-KR" sz="14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4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ko-KR" altLang="en-US" sz="14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현재 </a:t>
            </a:r>
            <a:r>
              <a:rPr lang="en-US" altLang="ko-KR" sz="14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branch</a:t>
            </a:r>
            <a:r>
              <a:rPr lang="ko-KR" altLang="en-US" sz="14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의 이름과 추가</a:t>
            </a:r>
            <a:r>
              <a:rPr lang="en-US" altLang="ko-KR" sz="14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14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변경된 파일 및 디렉토리 목록을 표시합니다</a:t>
            </a:r>
            <a:r>
              <a:rPr lang="en-US" altLang="ko-KR" sz="14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altLang="ko-KR" sz="14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AutoNum type="arabicPeriod" startAt="2"/>
            </a:pPr>
            <a:r>
              <a:rPr lang="en-US" altLang="ko-KR" sz="1400" dirty="0" err="1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US" altLang="ko-KR" sz="14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add : </a:t>
            </a:r>
            <a:r>
              <a:rPr lang="ko-KR" altLang="en-US" sz="14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파일이나 디렉토리를 인덱스에 추가하는 데 사용하는 명령어</a:t>
            </a:r>
            <a:r>
              <a:rPr lang="en-US" altLang="ko-KR" sz="14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4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ko-KR" altLang="en-US" sz="14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추가 할 때 </a:t>
            </a:r>
            <a:r>
              <a:rPr lang="en-US" altLang="ko-KR" sz="14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 altLang="ko-KR" sz="1400" dirty="0" err="1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file_pattern</a:t>
            </a:r>
            <a:r>
              <a:rPr lang="en-US" altLang="ko-KR" sz="14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4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에는 파일 및 디렉토리 이름을 직접 하고있는 외에 </a:t>
            </a:r>
            <a:r>
              <a:rPr lang="en-US" altLang="ko-KR" sz="14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.txt </a:t>
            </a:r>
            <a:r>
              <a:rPr lang="ko-KR" altLang="en-US" sz="14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처럼 </a:t>
            </a:r>
            <a:endParaRPr lang="en-US" altLang="ko-KR" sz="1400" dirty="0" smtClean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4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ko-KR" altLang="en-US" sz="14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와일드 카드로 여러 대상을 지정할 수도 있습니다</a:t>
            </a:r>
            <a:r>
              <a:rPr lang="en-US" altLang="ko-KR" sz="14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AutoNum type="arabicPeriod" startAt="3"/>
            </a:pPr>
            <a:r>
              <a:rPr lang="en-US" altLang="ko-KR" sz="1400" dirty="0" err="1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US" altLang="ko-KR" sz="14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commit : </a:t>
            </a:r>
            <a:r>
              <a:rPr lang="ko-KR" altLang="en-US" sz="14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인덱스에 추가 된 파일이나 폴더의 내용을 저장소에 쓸 때 사용하는 명령어입니다</a:t>
            </a:r>
            <a:r>
              <a:rPr lang="en-US" altLang="ko-KR" sz="14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4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ko-KR" altLang="en-US" sz="14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옵션을 지정하지 않고서 명령을 실행하면 </a:t>
            </a:r>
            <a:r>
              <a:rPr lang="en-US" altLang="ko-KR" sz="14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commit</a:t>
            </a:r>
            <a:r>
              <a:rPr lang="ko-KR" altLang="en-US" sz="14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메시지를 작성하는 편집기를 시작합니다</a:t>
            </a:r>
            <a:r>
              <a:rPr lang="en-US" altLang="ko-KR" sz="14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altLang="ko-KR" sz="1400" dirty="0" smtClean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4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ko-KR" altLang="en-US" sz="14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편집기는 각각 다르기 때문에 쉽게 메시지를 지정하려면 </a:t>
            </a:r>
            <a:r>
              <a:rPr lang="en-US" altLang="ko-KR" sz="14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–m </a:t>
            </a:r>
            <a:r>
              <a:rPr lang="ko-KR" altLang="en-US" sz="14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옵션을 붙인 후 큰 따옴표 안에 있는 메시지를 지정합니다</a:t>
            </a:r>
            <a:r>
              <a:rPr lang="en-US" altLang="ko-KR" sz="14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ko-KR" altLang="en-US" sz="14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또한 </a:t>
            </a:r>
            <a:r>
              <a:rPr lang="en-US" altLang="ko-KR" sz="14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–a 	</a:t>
            </a:r>
            <a:r>
              <a:rPr lang="ko-KR" altLang="en-US" sz="14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옵션을 지정하면 변경된 파일을 검색하고 인덱스에 추가하는 작업도 동시에 실시합니다</a:t>
            </a:r>
            <a:r>
              <a:rPr lang="en-US" altLang="ko-KR" sz="14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4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altLang="ko-KR" sz="14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ex) </a:t>
            </a:r>
            <a:r>
              <a:rPr lang="en-US" altLang="ko-KR" sz="1400" dirty="0" err="1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git</a:t>
            </a:r>
            <a:r>
              <a:rPr lang="en-US" altLang="ko-KR" sz="14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altLang="ko-KR" sz="1400" dirty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commit –am “A first commit”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altLang="ko-KR" sz="1400" dirty="0" smtClean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altLang="ko-KR" sz="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252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ko-KR" altLang="en-US" dirty="0">
                <a:solidFill>
                  <a:srgbClr val="3F3F3F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자주 사용하는 </a:t>
            </a:r>
            <a:r>
              <a:rPr lang="en-US" altLang="ko-KR" dirty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GitHub</a:t>
            </a:r>
            <a:r>
              <a:rPr lang="ko-KR" altLang="en-US" dirty="0" smtClean="0">
                <a:solidFill>
                  <a:srgbClr val="3F3F3F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</a:t>
            </a:r>
            <a:r>
              <a:rPr lang="ko-KR" altLang="en-US" dirty="0">
                <a:solidFill>
                  <a:srgbClr val="3F3F3F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명령어</a:t>
            </a:r>
            <a:endParaRPr lang="ko-KR" altLang="en-US" dirty="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180407"/>
            <a:ext cx="10515600" cy="5203768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0"/>
              </a:spcBef>
              <a:buAutoNum type="arabicPeriod" startAt="4"/>
            </a:pPr>
            <a:r>
              <a:rPr lang="en-US" altLang="ko-KR" sz="1400" dirty="0" err="1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git</a:t>
            </a:r>
            <a:r>
              <a:rPr lang="en-US" altLang="ko-KR" sz="14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branch </a:t>
            </a:r>
            <a:r>
              <a:rPr lang="en-US" altLang="ko-KR" sz="14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: branch</a:t>
            </a:r>
            <a:r>
              <a:rPr lang="ko-KR" altLang="en-US" sz="14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에 대해 다양한 작업을 수행하기 위해 사용하는 명령어</a:t>
            </a:r>
            <a:r>
              <a:rPr lang="en-US" altLang="ko-KR" sz="14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400" dirty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	 ex) </a:t>
            </a:r>
            <a:r>
              <a:rPr lang="en-US" altLang="ko-KR" sz="1400" dirty="0" err="1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git</a:t>
            </a:r>
            <a:r>
              <a:rPr lang="en-US" altLang="ko-KR" sz="14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branch [branch-name] : </a:t>
            </a:r>
            <a:r>
              <a:rPr lang="en-US" altLang="ko-KR" sz="1400" dirty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branch</a:t>
            </a:r>
            <a:r>
              <a:rPr lang="ko-KR" altLang="en-US" sz="14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만들기 </a:t>
            </a:r>
            <a:endParaRPr lang="en-US" altLang="ko-KR" sz="1400" dirty="0" smtClean="0">
              <a:solidFill>
                <a:srgbClr val="3F3F3F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400" dirty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	 ex) </a:t>
            </a:r>
            <a:r>
              <a:rPr lang="en-US" altLang="ko-KR" sz="1400" dirty="0" err="1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git</a:t>
            </a:r>
            <a:r>
              <a:rPr lang="en-US" altLang="ko-KR" sz="14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branch : </a:t>
            </a:r>
            <a:r>
              <a:rPr lang="en-US" altLang="ko-KR" sz="1400" dirty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branch</a:t>
            </a:r>
            <a:r>
              <a:rPr lang="ko-KR" altLang="en-US" sz="14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목록보기 </a:t>
            </a:r>
            <a:endParaRPr lang="en-US" altLang="ko-KR" sz="1400" dirty="0" smtClean="0">
              <a:solidFill>
                <a:srgbClr val="3F3F3F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400" dirty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	 ex) </a:t>
            </a:r>
            <a:r>
              <a:rPr lang="en-US" altLang="ko-KR" sz="1400" dirty="0" err="1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git</a:t>
            </a:r>
            <a:r>
              <a:rPr lang="en-US" altLang="ko-KR" sz="14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branch –d [branch-name] : </a:t>
            </a:r>
            <a:r>
              <a:rPr lang="ko-KR" altLang="en-US" sz="14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지정한 </a:t>
            </a:r>
            <a:r>
              <a:rPr lang="en-US" altLang="ko-KR" sz="14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branch</a:t>
            </a:r>
            <a:r>
              <a:rPr lang="ko-KR" altLang="en-US" sz="14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를 삭제 </a:t>
            </a:r>
            <a:endParaRPr lang="en-US" altLang="ko-KR" sz="1400" dirty="0" smtClean="0">
              <a:solidFill>
                <a:srgbClr val="3F3F3F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altLang="ko-KR" sz="1400" dirty="0">
              <a:solidFill>
                <a:srgbClr val="3F3F3F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AutoNum type="arabicPeriod" startAt="5"/>
            </a:pPr>
            <a:r>
              <a:rPr lang="en-US" altLang="ko-KR" sz="1400" dirty="0" err="1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git</a:t>
            </a:r>
            <a:r>
              <a:rPr lang="en-US" altLang="ko-KR" sz="14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checkout : </a:t>
            </a:r>
            <a:r>
              <a:rPr lang="ko-KR" altLang="en-US" sz="14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로컬 저장소의 </a:t>
            </a:r>
            <a:r>
              <a:rPr lang="en-US" altLang="ko-KR" sz="1400" dirty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branch</a:t>
            </a:r>
            <a:r>
              <a:rPr lang="ko-KR" altLang="en-US" sz="14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전환 할 때 사용하는 명령어입니다</a:t>
            </a:r>
            <a:r>
              <a:rPr lang="en-US" altLang="ko-KR" sz="14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400" dirty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	</a:t>
            </a:r>
            <a:r>
              <a:rPr lang="en-US" altLang="ko-KR" sz="14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ex) </a:t>
            </a:r>
            <a:r>
              <a:rPr lang="en-US" altLang="ko-KR" sz="1400" dirty="0" err="1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git</a:t>
            </a:r>
            <a:r>
              <a:rPr lang="en-US" altLang="ko-KR" sz="14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checkout [branch-name]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altLang="ko-KR" sz="1400" dirty="0">
              <a:solidFill>
                <a:srgbClr val="3F3F3F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4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6. </a:t>
            </a:r>
            <a:r>
              <a:rPr lang="en-US" altLang="ko-KR" sz="1400" dirty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altLang="ko-KR" sz="14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altLang="ko-KR" sz="1400" dirty="0" err="1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git</a:t>
            </a:r>
            <a:r>
              <a:rPr lang="en-US" altLang="ko-KR" sz="14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log : </a:t>
            </a:r>
            <a:r>
              <a:rPr lang="ko-KR" altLang="en-US" sz="14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로컬 저장소의 </a:t>
            </a:r>
            <a:r>
              <a:rPr lang="en-US" altLang="ko-KR" sz="14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commit</a:t>
            </a:r>
            <a:r>
              <a:rPr lang="ko-KR" altLang="en-US" sz="14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altLang="ko-KR" sz="14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history</a:t>
            </a:r>
            <a:r>
              <a:rPr lang="ko-KR" altLang="en-US" sz="14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를 탐색하는 데 사용하는 명령어</a:t>
            </a:r>
            <a:r>
              <a:rPr lang="en-US" altLang="ko-KR" sz="1400" dirty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.</a:t>
            </a:r>
            <a:endParaRPr lang="en-US" altLang="ko-KR" sz="1400" dirty="0" smtClean="0">
              <a:solidFill>
                <a:srgbClr val="3F3F3F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4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	</a:t>
            </a:r>
            <a:r>
              <a:rPr lang="en-US" altLang="ko-KR" sz="14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-n </a:t>
            </a:r>
            <a:r>
              <a:rPr lang="ko-KR" altLang="en-US" sz="14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옵션 내역 보기 수를 지정할 수 있습니다</a:t>
            </a:r>
            <a:r>
              <a:rPr lang="en-US" altLang="ko-KR" sz="14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400" dirty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	</a:t>
            </a:r>
            <a:r>
              <a:rPr lang="en-US" altLang="ko-KR" sz="14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ex) </a:t>
            </a:r>
            <a:r>
              <a:rPr lang="en-US" altLang="ko-KR" sz="1400" dirty="0" err="1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git</a:t>
            </a:r>
            <a:r>
              <a:rPr lang="en-US" altLang="ko-KR" sz="14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log –n 10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altLang="ko-KR" sz="1400" dirty="0">
              <a:solidFill>
                <a:srgbClr val="3F3F3F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AutoNum type="arabicPeriod" startAt="7"/>
            </a:pPr>
            <a:r>
              <a:rPr lang="en-US" altLang="ko-KR" sz="1400" dirty="0" err="1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git</a:t>
            </a:r>
            <a:r>
              <a:rPr lang="en-US" altLang="ko-KR" sz="14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altLang="ko-KR" sz="1400" dirty="0" err="1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grep</a:t>
            </a:r>
            <a:r>
              <a:rPr lang="en-US" altLang="ko-KR" sz="14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: </a:t>
            </a:r>
            <a:r>
              <a:rPr lang="ko-KR" altLang="en-US" sz="14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저장소의 파일 내용에서 검색하고자 할 때 사용하는 명령어</a:t>
            </a:r>
            <a:r>
              <a:rPr lang="en-US" altLang="ko-KR" sz="14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400" dirty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	</a:t>
            </a:r>
            <a:r>
              <a:rPr lang="ko-KR" altLang="en-US" sz="14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특정 단어가 포함 된 파일을 검색하고 해당 파일의 어디에 단어가 포함되어 있는지를 확인할 수 있습니다</a:t>
            </a:r>
            <a:r>
              <a:rPr lang="en-US" altLang="ko-KR" sz="14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400" dirty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	</a:t>
            </a:r>
            <a:r>
              <a:rPr lang="en-US" altLang="ko-KR" sz="14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ex) </a:t>
            </a:r>
            <a:r>
              <a:rPr lang="en-US" altLang="ko-KR" sz="1400" dirty="0" err="1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git</a:t>
            </a:r>
            <a:r>
              <a:rPr lang="en-US" altLang="ko-KR" sz="14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altLang="ko-KR" sz="1400" dirty="0" err="1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grep</a:t>
            </a:r>
            <a:r>
              <a:rPr lang="en-US" altLang="ko-KR" sz="14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“</a:t>
            </a:r>
            <a:r>
              <a:rPr lang="ko-KR" altLang="en-US" sz="1400" dirty="0" err="1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검색단어</a:t>
            </a:r>
            <a:r>
              <a:rPr lang="en-US" altLang="ko-KR" sz="14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”</a:t>
            </a:r>
            <a:r>
              <a:rPr lang="en-US" altLang="ko-KR" sz="1000" dirty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	</a:t>
            </a:r>
            <a:endParaRPr lang="en-US" altLang="ko-KR" sz="1000" dirty="0" smtClean="0">
              <a:solidFill>
                <a:srgbClr val="3F3F3F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594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ko-KR" altLang="en-US" dirty="0">
                <a:solidFill>
                  <a:srgbClr val="3F3F3F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자주 사용하는 </a:t>
            </a:r>
            <a:r>
              <a:rPr lang="en-US" altLang="ko-KR" dirty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GitHub</a:t>
            </a:r>
            <a:r>
              <a:rPr lang="ko-KR" altLang="en-US" dirty="0" smtClean="0">
                <a:solidFill>
                  <a:srgbClr val="3F3F3F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</a:t>
            </a:r>
            <a:r>
              <a:rPr lang="ko-KR" altLang="en-US" dirty="0">
                <a:solidFill>
                  <a:srgbClr val="3F3F3F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명령어</a:t>
            </a:r>
            <a:endParaRPr lang="ko-KR" altLang="en-US" dirty="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45405"/>
            <a:ext cx="10515600" cy="493070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4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8. </a:t>
            </a:r>
            <a:r>
              <a:rPr lang="en-US" altLang="ko-KR" sz="1400" dirty="0" err="1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git</a:t>
            </a:r>
            <a:r>
              <a:rPr lang="en-US" altLang="ko-KR" sz="14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clone : </a:t>
            </a:r>
            <a:r>
              <a:rPr lang="ko-KR" altLang="en-US" sz="14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기존 원격 저장소를 로컬에 다운로드하기 위하여 사용하는 명령어</a:t>
            </a:r>
            <a:r>
              <a:rPr lang="en-US" altLang="ko-KR" sz="14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400" dirty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	</a:t>
            </a:r>
            <a:r>
              <a:rPr lang="ko-KR" altLang="en-US" sz="14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예를 들어</a:t>
            </a:r>
            <a:r>
              <a:rPr lang="en-US" altLang="ko-KR" sz="14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, GitHub</a:t>
            </a:r>
            <a:r>
              <a:rPr lang="ko-KR" altLang="en-US" sz="14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에 공개되는 저장소를 자신의 컴퓨터</a:t>
            </a:r>
            <a:r>
              <a:rPr lang="en-US" altLang="ko-KR" sz="14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(</a:t>
            </a:r>
            <a:r>
              <a:rPr lang="ko-KR" altLang="en-US" sz="14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로컬</a:t>
            </a:r>
            <a:r>
              <a:rPr lang="en-US" altLang="ko-KR" sz="14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)</a:t>
            </a:r>
            <a:r>
              <a:rPr lang="ko-KR" altLang="en-US" sz="14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에 다운로드 할 때 사용합니다</a:t>
            </a:r>
            <a:r>
              <a:rPr lang="en-US" altLang="ko-KR" sz="14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400" dirty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	</a:t>
            </a:r>
            <a:r>
              <a:rPr lang="en-US" altLang="ko-KR" sz="14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ex) </a:t>
            </a:r>
            <a:r>
              <a:rPr lang="en-US" altLang="ko-KR" sz="1400" dirty="0" err="1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git</a:t>
            </a:r>
            <a:r>
              <a:rPr lang="en-US" altLang="ko-KR" sz="14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clone [</a:t>
            </a:r>
            <a:r>
              <a:rPr lang="en-US" altLang="ko-KR" sz="1400" dirty="0" err="1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url</a:t>
            </a:r>
            <a:r>
              <a:rPr lang="en-US" altLang="ko-KR" sz="14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]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altLang="ko-KR" sz="1400" dirty="0">
              <a:solidFill>
                <a:srgbClr val="3F3F3F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4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9. </a:t>
            </a:r>
            <a:r>
              <a:rPr lang="en-US" altLang="ko-KR" sz="1400" dirty="0" err="1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git</a:t>
            </a:r>
            <a:r>
              <a:rPr lang="en-US" altLang="ko-KR" sz="14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remote : </a:t>
            </a:r>
            <a:r>
              <a:rPr lang="ko-KR" altLang="en-US" sz="14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원격 저장소를 조작하는 데 사용하는 명령으로 아래와 같이 사용합니다</a:t>
            </a:r>
            <a:r>
              <a:rPr lang="en-US" altLang="ko-KR" sz="14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400" dirty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	</a:t>
            </a:r>
            <a:r>
              <a:rPr lang="en-US" altLang="ko-KR" sz="14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ex) </a:t>
            </a:r>
            <a:r>
              <a:rPr lang="en-US" altLang="ko-KR" sz="1400" dirty="0" err="1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git</a:t>
            </a:r>
            <a:r>
              <a:rPr lang="en-US" altLang="ko-KR" sz="14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remote : </a:t>
            </a:r>
            <a:r>
              <a:rPr lang="ko-KR" altLang="en-US" sz="14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원격 저장소의 이름 목록을 표시</a:t>
            </a:r>
            <a:endParaRPr lang="en-US" altLang="ko-KR" sz="1400" dirty="0" smtClean="0">
              <a:solidFill>
                <a:srgbClr val="3F3F3F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400" dirty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	</a:t>
            </a:r>
            <a:r>
              <a:rPr lang="en-US" altLang="ko-KR" sz="14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ex) </a:t>
            </a:r>
            <a:r>
              <a:rPr lang="en-US" altLang="ko-KR" sz="1400" dirty="0" err="1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git</a:t>
            </a:r>
            <a:r>
              <a:rPr lang="en-US" altLang="ko-KR" sz="14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remote –v : </a:t>
            </a:r>
            <a:r>
              <a:rPr lang="ko-KR" altLang="en-US" sz="14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원격 저장소에 대한 자세한 목록보기</a:t>
            </a:r>
            <a:endParaRPr lang="en-US" altLang="ko-KR" sz="1400" dirty="0" smtClean="0">
              <a:solidFill>
                <a:srgbClr val="3F3F3F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4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	ex) </a:t>
            </a:r>
            <a:r>
              <a:rPr lang="en-US" altLang="ko-KR" sz="1400" dirty="0" err="1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git</a:t>
            </a:r>
            <a:r>
              <a:rPr lang="en-US" altLang="ko-KR" sz="14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remote add [name] [</a:t>
            </a:r>
            <a:r>
              <a:rPr lang="en-US" altLang="ko-KR" sz="1400" dirty="0" err="1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url</a:t>
            </a:r>
            <a:r>
              <a:rPr lang="en-US" altLang="ko-KR" sz="14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] : </a:t>
            </a:r>
            <a:r>
              <a:rPr lang="ko-KR" altLang="en-US" sz="14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원격 저장소를 추가</a:t>
            </a:r>
            <a:endParaRPr lang="en-US" altLang="ko-KR" sz="1400" dirty="0" smtClean="0">
              <a:solidFill>
                <a:srgbClr val="3F3F3F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400" dirty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	</a:t>
            </a:r>
            <a:r>
              <a:rPr lang="en-US" altLang="ko-KR" sz="14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ex) </a:t>
            </a:r>
            <a:r>
              <a:rPr lang="en-US" altLang="ko-KR" sz="1400" dirty="0" err="1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git</a:t>
            </a:r>
            <a:r>
              <a:rPr lang="en-US" altLang="ko-KR" sz="14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remote </a:t>
            </a:r>
            <a:r>
              <a:rPr lang="en-US" altLang="ko-KR" sz="1400" dirty="0" err="1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rm</a:t>
            </a:r>
            <a:r>
              <a:rPr lang="en-US" altLang="ko-KR" sz="14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[name] : </a:t>
            </a:r>
            <a:r>
              <a:rPr lang="ko-KR" altLang="en-US" sz="14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원격 저장소를 제거</a:t>
            </a:r>
            <a:endParaRPr lang="en-US" altLang="ko-KR" sz="1400" dirty="0" smtClean="0">
              <a:solidFill>
                <a:srgbClr val="3F3F3F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altLang="ko-KR" sz="1400" dirty="0">
              <a:solidFill>
                <a:srgbClr val="3F3F3F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4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10. </a:t>
            </a:r>
            <a:r>
              <a:rPr lang="en-US" altLang="ko-KR" sz="1400" dirty="0" err="1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git</a:t>
            </a:r>
            <a:r>
              <a:rPr lang="en-US" altLang="ko-KR" sz="14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reset : </a:t>
            </a:r>
            <a:r>
              <a:rPr lang="ko-KR" altLang="en-US" sz="14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로컬 저장소의 </a:t>
            </a:r>
            <a:r>
              <a:rPr lang="en-US" altLang="ko-KR" sz="1400" dirty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commit </a:t>
            </a:r>
            <a:r>
              <a:rPr lang="ko-KR" altLang="en-US" sz="14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을 취소하기 위하여 사용하는 명령어</a:t>
            </a:r>
            <a:r>
              <a:rPr lang="en-US" altLang="ko-KR" sz="14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400" dirty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	</a:t>
            </a:r>
            <a:r>
              <a:rPr lang="ko-KR" altLang="en-US" sz="14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잘못 </a:t>
            </a:r>
            <a:r>
              <a:rPr lang="en-US" altLang="ko-KR" sz="14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commit </a:t>
            </a:r>
            <a:r>
              <a:rPr lang="ko-KR" altLang="en-US" sz="14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하거나 수정 누락이 있을 때 자주 사용합니다</a:t>
            </a:r>
            <a:r>
              <a:rPr lang="en-US" altLang="ko-KR" sz="14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191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ko-KR" altLang="en-US" dirty="0">
                <a:solidFill>
                  <a:srgbClr val="3F3F3F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자주 사용하는 </a:t>
            </a:r>
            <a:r>
              <a:rPr lang="en-US" altLang="ko-KR" dirty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GitHub</a:t>
            </a:r>
            <a:r>
              <a:rPr lang="ko-KR" altLang="en-US" dirty="0" smtClean="0">
                <a:solidFill>
                  <a:srgbClr val="3F3F3F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</a:t>
            </a:r>
            <a:r>
              <a:rPr lang="ko-KR" altLang="en-US" dirty="0">
                <a:solidFill>
                  <a:srgbClr val="3F3F3F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명령어</a:t>
            </a:r>
            <a:endParaRPr lang="ko-KR" altLang="en-US" dirty="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45405"/>
            <a:ext cx="10515600" cy="493070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4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11. </a:t>
            </a:r>
            <a:r>
              <a:rPr lang="en-US" altLang="ko-KR" sz="1400" dirty="0" err="1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git</a:t>
            </a:r>
            <a:r>
              <a:rPr lang="en-US" altLang="ko-KR" sz="14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merge : </a:t>
            </a:r>
            <a:r>
              <a:rPr lang="ko-KR" altLang="en-US" sz="14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현재 </a:t>
            </a:r>
            <a:r>
              <a:rPr lang="en-US" altLang="ko-KR" sz="14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branch</a:t>
            </a:r>
            <a:r>
              <a:rPr lang="ko-KR" altLang="en-US" sz="14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에 다른 지점에서 변경 사항을 병합하는 데 사용하는 명령입니다</a:t>
            </a:r>
            <a:r>
              <a:rPr lang="en-US" altLang="ko-KR" sz="14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400" dirty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	</a:t>
            </a:r>
            <a:r>
              <a:rPr lang="en-US" altLang="ko-KR" sz="14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ex) </a:t>
            </a:r>
            <a:r>
              <a:rPr lang="en-US" altLang="ko-KR" sz="1400" dirty="0" err="1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git</a:t>
            </a:r>
            <a:r>
              <a:rPr lang="en-US" altLang="ko-KR" sz="14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checkout master </a:t>
            </a:r>
            <a:r>
              <a:rPr lang="en-US" altLang="ko-KR" sz="1400" dirty="0" err="1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git</a:t>
            </a:r>
            <a:r>
              <a:rPr lang="en-US" altLang="ko-KR" sz="14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merge bug-fix : </a:t>
            </a:r>
            <a:r>
              <a:rPr lang="ko-KR" altLang="en-US" sz="14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분기</a:t>
            </a:r>
            <a:r>
              <a:rPr lang="en-US" altLang="ko-KR" sz="14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bug-fix</a:t>
            </a:r>
            <a:r>
              <a:rPr lang="ko-KR" altLang="en-US" sz="14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를 </a:t>
            </a:r>
            <a:r>
              <a:rPr lang="en-US" altLang="ko-KR" sz="14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master</a:t>
            </a:r>
            <a:r>
              <a:rPr lang="ko-KR" altLang="en-US" sz="14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의</a:t>
            </a:r>
            <a:r>
              <a:rPr lang="en-US" altLang="ko-KR" sz="14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altLang="ko-KR" sz="1400" dirty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branch </a:t>
            </a:r>
            <a:r>
              <a:rPr lang="ko-KR" altLang="en-US" sz="14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에 병합</a:t>
            </a:r>
            <a:r>
              <a:rPr lang="en-US" altLang="ko-KR" sz="14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.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altLang="ko-KR" sz="1400" dirty="0">
              <a:solidFill>
                <a:srgbClr val="3F3F3F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4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12. </a:t>
            </a:r>
            <a:r>
              <a:rPr lang="en-US" altLang="ko-KR" sz="1400" dirty="0" err="1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git</a:t>
            </a:r>
            <a:r>
              <a:rPr lang="en-US" altLang="ko-KR" sz="14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pull : </a:t>
            </a:r>
            <a:r>
              <a:rPr lang="ko-KR" altLang="en-US" sz="14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원격 </a:t>
            </a:r>
            <a:r>
              <a:rPr lang="en-US" altLang="ko-KR" sz="14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branch</a:t>
            </a:r>
            <a:r>
              <a:rPr lang="ko-KR" altLang="en-US" sz="14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의 변경 사항을 캡쳐 하기 위해 사용하는 명령어입니다</a:t>
            </a:r>
            <a:r>
              <a:rPr lang="en-US" altLang="ko-KR" sz="14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400" dirty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	</a:t>
            </a:r>
            <a:r>
              <a:rPr lang="en-US" altLang="ko-KR" sz="14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ex) </a:t>
            </a:r>
            <a:r>
              <a:rPr lang="en-US" altLang="ko-KR" sz="1400" dirty="0" err="1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git</a:t>
            </a:r>
            <a:r>
              <a:rPr lang="en-US" altLang="ko-KR" sz="14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checkout master </a:t>
            </a:r>
            <a:r>
              <a:rPr lang="en-US" altLang="ko-KR" sz="1400" dirty="0" err="1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git</a:t>
            </a:r>
            <a:r>
              <a:rPr lang="en-US" altLang="ko-KR" sz="14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pull origin master :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400" dirty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	</a:t>
            </a:r>
            <a:r>
              <a:rPr lang="en-US" altLang="ko-KR" sz="14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ko-KR" altLang="en-US" sz="14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로컬 저장소의 </a:t>
            </a:r>
            <a:r>
              <a:rPr lang="en-US" altLang="ko-KR" sz="14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master</a:t>
            </a:r>
            <a:r>
              <a:rPr lang="ko-KR" altLang="en-US" sz="14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의 </a:t>
            </a:r>
            <a:r>
              <a:rPr lang="en-US" altLang="ko-KR" sz="14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branch</a:t>
            </a:r>
            <a:r>
              <a:rPr lang="ko-KR" altLang="en-US" sz="14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에</a:t>
            </a:r>
            <a:r>
              <a:rPr lang="en-US" altLang="ko-KR" sz="14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ko-KR" altLang="en-US" sz="14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원격 저장소 </a:t>
            </a:r>
            <a:r>
              <a:rPr lang="en-US" altLang="ko-KR" sz="14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origin</a:t>
            </a:r>
            <a:r>
              <a:rPr lang="ko-KR" altLang="en-US" sz="14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의 </a:t>
            </a:r>
            <a:r>
              <a:rPr lang="en-US" altLang="ko-KR" sz="14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master</a:t>
            </a:r>
            <a:r>
              <a:rPr lang="ko-KR" altLang="en-US" sz="14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의 </a:t>
            </a:r>
            <a:r>
              <a:rPr lang="en-US" altLang="ko-KR" sz="14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branch</a:t>
            </a:r>
            <a:r>
              <a:rPr lang="ko-KR" altLang="en-US" sz="14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를 가져옵니다</a:t>
            </a:r>
            <a:r>
              <a:rPr lang="en-US" altLang="ko-KR" sz="14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.</a:t>
            </a:r>
            <a:r>
              <a:rPr lang="ko-KR" altLang="en-US" sz="1400" dirty="0" smtClean="0">
                <a:solidFill>
                  <a:srgbClr val="3F3F3F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</a:t>
            </a:r>
            <a:endParaRPr lang="en-US" altLang="ko-KR" sz="1400" dirty="0" smtClean="0">
              <a:solidFill>
                <a:srgbClr val="3F3F3F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313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7"/>
          <p:cNvSpPr txBox="1"/>
          <p:nvPr/>
        </p:nvSpPr>
        <p:spPr>
          <a:xfrm>
            <a:off x="3182381" y="2705725"/>
            <a:ext cx="5827237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8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Thank You</a:t>
            </a:r>
            <a:endParaRPr kumimoji="0" sz="88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215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다이퀘스트_PPT양식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ユーザー定義 3">
      <a:dk1>
        <a:srgbClr val="000000"/>
      </a:dk1>
      <a:lt1>
        <a:srgbClr val="FFFFFF"/>
      </a:lt1>
      <a:dk2>
        <a:srgbClr val="2E75B5"/>
      </a:dk2>
      <a:lt2>
        <a:srgbClr val="E7E6E6"/>
      </a:lt2>
      <a:accent1>
        <a:srgbClr val="FEC800"/>
      </a:accent1>
      <a:accent2>
        <a:srgbClr val="E7AB63"/>
      </a:accent2>
      <a:accent3>
        <a:srgbClr val="3A3838"/>
      </a:accent3>
      <a:accent4>
        <a:srgbClr val="757070"/>
      </a:accent4>
      <a:accent5>
        <a:srgbClr val="FFE78F"/>
      </a:accent5>
      <a:accent6>
        <a:srgbClr val="FFF4CB"/>
      </a:accent6>
      <a:hlink>
        <a:srgbClr val="3A1500"/>
      </a:hlink>
      <a:folHlink>
        <a:srgbClr val="3A15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14895</TotalTime>
  <Words>72</Words>
  <Application>Microsoft Office PowerPoint</Application>
  <PresentationFormat>와이드스크린</PresentationFormat>
  <Paragraphs>54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나눔바른고딕</vt:lpstr>
      <vt:lpstr>나눔바름고딕 (본문)</vt:lpstr>
      <vt:lpstr>맑은 고딕</vt:lpstr>
      <vt:lpstr>Arial</vt:lpstr>
      <vt:lpstr>Calibri</vt:lpstr>
      <vt:lpstr>Century Gothic</vt:lpstr>
      <vt:lpstr>Symbol</vt:lpstr>
      <vt:lpstr>다이퀘스트_PPT양식</vt:lpstr>
      <vt:lpstr>Office テーマ</vt:lpstr>
      <vt:lpstr>PowerPoint 프레젠테이션</vt:lpstr>
      <vt:lpstr>자주 사용하는 GitHub 명령어</vt:lpstr>
      <vt:lpstr>자주 사용하는 GitHub 명령어</vt:lpstr>
      <vt:lpstr>자주 사용하는 GitHub 명령어</vt:lpstr>
      <vt:lpstr>자주 사용하는 GitHub 명령어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abcd</dc:creator>
  <cp:lastModifiedBy>SEONGHYEOK SHIN</cp:lastModifiedBy>
  <cp:revision>349</cp:revision>
  <dcterms:created xsi:type="dcterms:W3CDTF">2019-09-06T05:03:35Z</dcterms:created>
  <dcterms:modified xsi:type="dcterms:W3CDTF">2020-03-25T02:18:27Z</dcterms:modified>
</cp:coreProperties>
</file>