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86FBE-C17D-4B78-925D-F2F91D878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A56EDA-9FAB-40FA-B23F-FBAA52124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9A4C55-5F1D-4980-9CB4-9814D3571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6BFE-AB77-4CD3-A5B7-506DF9C69738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5F182-F812-44F9-9C02-83D64777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6C1F6B-04EE-4BD5-BDC0-B1DC2614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A376-F8D8-4E50-93B6-F76993264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6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8B432-26D7-4DAB-889B-8FBC65E8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A5D5C5-86BF-4931-8EFB-E36638B05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CD1F15-2CFF-494F-BD24-CA4C21C0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6BFE-AB77-4CD3-A5B7-506DF9C69738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E6FB4B-7A8B-4D60-8471-FBAA93B4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A76DAB-BA57-4D90-B815-0C848C5A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A376-F8D8-4E50-93B6-F76993264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41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9D175F-43D8-49FA-BA82-F8C25DFF0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656E20-5793-4C18-9A22-8E01D1EA8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4A2CD-FF1D-4060-9834-17EF44F4E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6BFE-AB77-4CD3-A5B7-506DF9C69738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D4FA0-BAAC-4644-B33C-773D84106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468580-DD26-460F-883B-134BD4D9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A376-F8D8-4E50-93B6-F76993264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91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9EF3-EDBB-4A6B-9F44-B72370803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992CA-282B-425D-B0D1-B2010A421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0298C5-960A-476F-A9DA-00D1C07C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6BFE-AB77-4CD3-A5B7-506DF9C69738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9644CF-D751-4FE1-91F3-4E1CFAA6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0DDBCD-C009-411F-892A-8FAD67D9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A376-F8D8-4E50-93B6-F76993264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63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37757-BCB1-4F3C-8E26-0E52FA2D8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93292-2D1B-4B3D-9E6D-8DCA0A7DF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56E8C9-71CE-44E1-B632-58C27AE9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6BFE-AB77-4CD3-A5B7-506DF9C69738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A11AD6-7181-4969-B635-95174EC99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A10D5-3AE7-47BF-857D-BBB8AF3EF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A376-F8D8-4E50-93B6-F76993264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15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77BB1-9965-4061-884D-EDCEDEC2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28E88E-FD94-44CF-AC64-8C561AA07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2D9E6B-4600-47AB-8F04-082DC6C04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1C41E8-7290-4174-8F77-5F8BFB1A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6BFE-AB77-4CD3-A5B7-506DF9C69738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FFA4C2-0669-4D79-A94C-8CECA791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3B90DB-F83F-47DD-B961-3995DBD93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A376-F8D8-4E50-93B6-F76993264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7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3C0CF-8BD4-4CFE-BB7E-955AC775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AF03E9-BD2A-4F0A-A60E-8E5AD9ABB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6A52D2-10A5-4BF4-9000-DAC42F78B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E0DD35-22CE-4D25-B1CD-D408EDD34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CEE498-8774-4347-9E9C-AF0DE6A31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00803C-47FB-46B3-A56E-E0B972AA1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6BFE-AB77-4CD3-A5B7-506DF9C69738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F61899-59D6-45B1-ADE7-AD377043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61AF6A-0ADB-4819-93B6-F128EF29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A376-F8D8-4E50-93B6-F76993264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91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FCF27-F980-4937-8AAD-7BF879E2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A116EB-97EC-449A-930A-247270BC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6BFE-AB77-4CD3-A5B7-506DF9C69738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FE2439-7334-4D08-B05C-9E1225FFE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C298D0-D3B7-4663-81BA-7FC0C97A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A376-F8D8-4E50-93B6-F76993264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88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C601FE-EA87-4646-969D-939231FAD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6BFE-AB77-4CD3-A5B7-506DF9C69738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F9423A-656C-4246-A09E-228872BC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F75874-EFB8-4A14-9D0F-0E755E6B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A376-F8D8-4E50-93B6-F76993264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30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58533-188E-4350-A4DB-946D60EC0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5FBD5D-74BA-4E93-87F9-1402C71D3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A3A202-AF89-41B1-BA38-F414A08C7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EAC555-15F3-45F5-9E40-7C2D8A2D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6BFE-AB77-4CD3-A5B7-506DF9C69738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F0206C-0BF7-4808-AB2F-899B99FBB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482BD0-8C54-4DC5-82B4-9D70D294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A376-F8D8-4E50-93B6-F76993264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60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20AA1-52F0-48DC-BC47-86ED5B2C7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D8E6E8-DE28-45C6-A479-A34C902DC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F0047E-9EF7-4CFD-A893-B461FD31B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88863C-5D34-48D2-B890-C6C8BA3C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6BFE-AB77-4CD3-A5B7-506DF9C69738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1A9538-BC30-4750-8648-B796BDDD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4E0AE8-1916-4FBA-9B01-B1F89541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A376-F8D8-4E50-93B6-F76993264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4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2FDAC1-E845-4DE9-B3D3-0E047EE67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21B36F-1511-4B53-A8B2-07A5E7397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E2687-92EC-41A9-B826-EC6FD5505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D6BFE-AB77-4CD3-A5B7-506DF9C69738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80AE3-83F6-41F9-AC7B-E7275F40D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6B4324-00DA-4001-9770-2FD9A5790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3A376-F8D8-4E50-93B6-F76993264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63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B177E70-555C-44CC-8BF5-0A4AA53B6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8576"/>
            <a:ext cx="12192000" cy="458084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CCB7633-EFBB-4612-82BB-48F3EC87406A}"/>
              </a:ext>
            </a:extLst>
          </p:cNvPr>
          <p:cNvSpPr/>
          <p:nvPr/>
        </p:nvSpPr>
        <p:spPr>
          <a:xfrm>
            <a:off x="5301842" y="2583809"/>
            <a:ext cx="1300294" cy="151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A0C091-8794-4666-8AE0-DEE0E6FDCA36}"/>
              </a:ext>
            </a:extLst>
          </p:cNvPr>
          <p:cNvSpPr/>
          <p:nvPr/>
        </p:nvSpPr>
        <p:spPr>
          <a:xfrm>
            <a:off x="0" y="0"/>
            <a:ext cx="1619075" cy="69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STS3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235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91DB97E-50FE-4327-9FD1-52491E969F72}"/>
              </a:ext>
            </a:extLst>
          </p:cNvPr>
          <p:cNvSpPr txBox="1"/>
          <p:nvPr/>
        </p:nvSpPr>
        <p:spPr>
          <a:xfrm>
            <a:off x="2160165" y="163477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https://nirsa.tistory.com/405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B62F32-2529-42D2-9556-8B4C36AC6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8073"/>
            <a:ext cx="3964174" cy="24345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01F390-0078-48C4-9083-A8C70BD19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404" y="994542"/>
            <a:ext cx="3611995" cy="486891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119717D-BEB9-44A8-9456-084730392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961" y="1241787"/>
            <a:ext cx="3665300" cy="3997138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DD09BEF-C9D9-4BB8-8801-FB57F229C98F}"/>
              </a:ext>
            </a:extLst>
          </p:cNvPr>
          <p:cNvSpPr/>
          <p:nvPr/>
        </p:nvSpPr>
        <p:spPr>
          <a:xfrm>
            <a:off x="3514987" y="2726422"/>
            <a:ext cx="1434518" cy="931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7D9BC292-7797-4600-8BB6-395D59E7643D}"/>
              </a:ext>
            </a:extLst>
          </p:cNvPr>
          <p:cNvSpPr/>
          <p:nvPr/>
        </p:nvSpPr>
        <p:spPr>
          <a:xfrm>
            <a:off x="7055140" y="2726422"/>
            <a:ext cx="1434518" cy="931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181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65FC178-37C8-4CBD-B026-3849C9081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793" y="2176602"/>
            <a:ext cx="4448413" cy="17623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1DB97E-50FE-4327-9FD1-52491E969F72}"/>
              </a:ext>
            </a:extLst>
          </p:cNvPr>
          <p:cNvSpPr txBox="1"/>
          <p:nvPr/>
        </p:nvSpPr>
        <p:spPr>
          <a:xfrm>
            <a:off x="2160165" y="163477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https://nirsa.tistory.com/405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B62F32-2529-42D2-9556-8B4C36AC6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8073"/>
            <a:ext cx="3964174" cy="2434520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DD09BEF-C9D9-4BB8-8801-FB57F229C98F}"/>
              </a:ext>
            </a:extLst>
          </p:cNvPr>
          <p:cNvSpPr/>
          <p:nvPr/>
        </p:nvSpPr>
        <p:spPr>
          <a:xfrm>
            <a:off x="2667699" y="2592199"/>
            <a:ext cx="1434518" cy="931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7D9BC292-7797-4600-8BB6-395D59E7643D}"/>
              </a:ext>
            </a:extLst>
          </p:cNvPr>
          <p:cNvSpPr/>
          <p:nvPr/>
        </p:nvSpPr>
        <p:spPr>
          <a:xfrm>
            <a:off x="8682605" y="2592199"/>
            <a:ext cx="1434518" cy="931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1F62CB-C743-45B4-8070-B399E04005D2}"/>
              </a:ext>
            </a:extLst>
          </p:cNvPr>
          <p:cNvSpPr/>
          <p:nvPr/>
        </p:nvSpPr>
        <p:spPr>
          <a:xfrm>
            <a:off x="3964174" y="2340528"/>
            <a:ext cx="4125611" cy="2516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6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252BD5A-E874-4147-8F5B-683371053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45" y="1033128"/>
            <a:ext cx="9735909" cy="479174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A71E02A-3665-444C-BDBE-DEEA38139CFE}"/>
              </a:ext>
            </a:extLst>
          </p:cNvPr>
          <p:cNvSpPr/>
          <p:nvPr/>
        </p:nvSpPr>
        <p:spPr>
          <a:xfrm>
            <a:off x="2139193" y="3632433"/>
            <a:ext cx="8347046" cy="620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44048F-8CAE-4FA5-801B-52A104DD93A5}"/>
              </a:ext>
            </a:extLst>
          </p:cNvPr>
          <p:cNvSpPr/>
          <p:nvPr/>
        </p:nvSpPr>
        <p:spPr>
          <a:xfrm>
            <a:off x="0" y="0"/>
            <a:ext cx="1619075" cy="69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STS3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59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62504D-2D75-49A5-9787-6230B3B1E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731" y="1376076"/>
            <a:ext cx="7430537" cy="410584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A71E02A-3665-444C-BDBE-DEEA38139CFE}"/>
              </a:ext>
            </a:extLst>
          </p:cNvPr>
          <p:cNvSpPr/>
          <p:nvPr/>
        </p:nvSpPr>
        <p:spPr>
          <a:xfrm>
            <a:off x="4179114" y="3355596"/>
            <a:ext cx="3833769" cy="192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4FA7EA-9091-4F3F-BFC8-133AA7EE9131}"/>
              </a:ext>
            </a:extLst>
          </p:cNvPr>
          <p:cNvSpPr/>
          <p:nvPr/>
        </p:nvSpPr>
        <p:spPr>
          <a:xfrm>
            <a:off x="6333687" y="2659309"/>
            <a:ext cx="1619075" cy="69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ko-KR" altLang="en-US" dirty="0"/>
              <a:t>드라이브 </a:t>
            </a:r>
            <a:endParaRPr lang="en-US" altLang="ko-KR" dirty="0"/>
          </a:p>
          <a:p>
            <a:pPr algn="ctr"/>
            <a:r>
              <a:rPr lang="ko-KR" altLang="en-US" dirty="0"/>
              <a:t>이동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960573-C02C-4E15-B0D7-BFE55D17B2BE}"/>
              </a:ext>
            </a:extLst>
          </p:cNvPr>
          <p:cNvSpPr/>
          <p:nvPr/>
        </p:nvSpPr>
        <p:spPr>
          <a:xfrm>
            <a:off x="0" y="0"/>
            <a:ext cx="1619075" cy="69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STS3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169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74FA7EA-9091-4F3F-BFC8-133AA7EE9131}"/>
              </a:ext>
            </a:extLst>
          </p:cNvPr>
          <p:cNvSpPr/>
          <p:nvPr/>
        </p:nvSpPr>
        <p:spPr>
          <a:xfrm>
            <a:off x="0" y="0"/>
            <a:ext cx="1619075" cy="69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version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6201A5-FAB0-4A7D-B1E3-A5915B9D6C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302"/>
          <a:stretch/>
        </p:blipFill>
        <p:spPr>
          <a:xfrm>
            <a:off x="692092" y="2308750"/>
            <a:ext cx="214748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EBB0C3-12D8-4C61-B12E-9A933FF28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649" y="2058614"/>
            <a:ext cx="2949474" cy="28540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37FAF97-CF9A-45E0-BFAC-6E88D2EC0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4602" y="2893533"/>
            <a:ext cx="4769953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74FA7EA-9091-4F3F-BFC8-133AA7EE9131}"/>
              </a:ext>
            </a:extLst>
          </p:cNvPr>
          <p:cNvSpPr/>
          <p:nvPr/>
        </p:nvSpPr>
        <p:spPr>
          <a:xfrm>
            <a:off x="0" y="0"/>
            <a:ext cx="1619075" cy="69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Tomcat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4DCBB2-9D97-49EC-A056-685147435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979" y="1885735"/>
            <a:ext cx="6182588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6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E4E4770-A456-4CBE-AF1E-DA061ABD0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29" y="-100668"/>
            <a:ext cx="5349683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FF20136-E27B-4404-8783-235C5A34E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430" y="596403"/>
            <a:ext cx="5752741" cy="501084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CCD678B-E28E-40ED-8D99-33AFEB03BFA1}"/>
              </a:ext>
            </a:extLst>
          </p:cNvPr>
          <p:cNvSpPr/>
          <p:nvPr/>
        </p:nvSpPr>
        <p:spPr>
          <a:xfrm>
            <a:off x="6235430" y="2971798"/>
            <a:ext cx="1692469" cy="4572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AA2C07-5445-44C2-95DB-90477F28A81F}"/>
              </a:ext>
            </a:extLst>
          </p:cNvPr>
          <p:cNvSpPr/>
          <p:nvPr/>
        </p:nvSpPr>
        <p:spPr>
          <a:xfrm>
            <a:off x="0" y="0"/>
            <a:ext cx="1619075" cy="69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STS3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BD7C3A8-531A-42B0-AA05-0C5EFC6ECFA3}"/>
              </a:ext>
            </a:extLst>
          </p:cNvPr>
          <p:cNvSpPr/>
          <p:nvPr/>
        </p:nvSpPr>
        <p:spPr>
          <a:xfrm>
            <a:off x="5285064" y="2869035"/>
            <a:ext cx="872455" cy="620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2427720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AA2C07-5445-44C2-95DB-90477F28A81F}"/>
              </a:ext>
            </a:extLst>
          </p:cNvPr>
          <p:cNvSpPr/>
          <p:nvPr/>
        </p:nvSpPr>
        <p:spPr>
          <a:xfrm>
            <a:off x="0" y="0"/>
            <a:ext cx="1619075" cy="69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STS3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6AFD18-B247-4EC7-B669-E501020F8A3F}"/>
              </a:ext>
            </a:extLst>
          </p:cNvPr>
          <p:cNvGrpSpPr/>
          <p:nvPr/>
        </p:nvGrpSpPr>
        <p:grpSpPr>
          <a:xfrm>
            <a:off x="6433179" y="1397562"/>
            <a:ext cx="4438954" cy="4062876"/>
            <a:chOff x="5569113" y="1168961"/>
            <a:chExt cx="4438954" cy="40628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CB4E54E-8578-4366-9928-F41CFB763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9113" y="1168961"/>
              <a:ext cx="4438954" cy="4062876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CCD678B-E28E-40ED-8D99-33AFEB03BFA1}"/>
                </a:ext>
              </a:extLst>
            </p:cNvPr>
            <p:cNvSpPr/>
            <p:nvPr/>
          </p:nvSpPr>
          <p:spPr>
            <a:xfrm>
              <a:off x="5569113" y="1981897"/>
              <a:ext cx="1062992" cy="45720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926BE03-5C2E-4D33-85E0-0E1F554A8283}"/>
                </a:ext>
              </a:extLst>
            </p:cNvPr>
            <p:cNvSpPr/>
            <p:nvPr/>
          </p:nvSpPr>
          <p:spPr>
            <a:xfrm>
              <a:off x="7257094" y="2097248"/>
              <a:ext cx="1062992" cy="1845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2CB297C-AD10-405F-BDCD-04872406B81A}"/>
              </a:ext>
            </a:extLst>
          </p:cNvPr>
          <p:cNvGrpSpPr/>
          <p:nvPr/>
        </p:nvGrpSpPr>
        <p:grpSpPr>
          <a:xfrm>
            <a:off x="1229729" y="1352726"/>
            <a:ext cx="4316524" cy="3911104"/>
            <a:chOff x="365663" y="1124125"/>
            <a:chExt cx="4316524" cy="391110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74746BD-4E08-4836-9FCB-13CAA8EE1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663" y="1124125"/>
              <a:ext cx="4316524" cy="3911104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6EF8769-59D3-4D11-9487-490336FA13AB}"/>
                </a:ext>
              </a:extLst>
            </p:cNvPr>
            <p:cNvSpPr/>
            <p:nvPr/>
          </p:nvSpPr>
          <p:spPr>
            <a:xfrm>
              <a:off x="1537594" y="4137867"/>
              <a:ext cx="1692469" cy="45720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42D0ACA-6F88-4953-BD20-47D029A67BF7}"/>
                </a:ext>
              </a:extLst>
            </p:cNvPr>
            <p:cNvSpPr/>
            <p:nvPr/>
          </p:nvSpPr>
          <p:spPr>
            <a:xfrm>
              <a:off x="365664" y="2672943"/>
              <a:ext cx="909464" cy="1205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48005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AA2C07-5445-44C2-95DB-90477F28A81F}"/>
              </a:ext>
            </a:extLst>
          </p:cNvPr>
          <p:cNvSpPr/>
          <p:nvPr/>
        </p:nvSpPr>
        <p:spPr>
          <a:xfrm>
            <a:off x="0" y="0"/>
            <a:ext cx="1619075" cy="69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Tomcat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31D150F-7042-4FF1-97D3-45DA582728E1}"/>
              </a:ext>
            </a:extLst>
          </p:cNvPr>
          <p:cNvGrpSpPr/>
          <p:nvPr/>
        </p:nvGrpSpPr>
        <p:grpSpPr>
          <a:xfrm>
            <a:off x="4238360" y="1147748"/>
            <a:ext cx="7304891" cy="4562503"/>
            <a:chOff x="1964943" y="1221706"/>
            <a:chExt cx="7304891" cy="456250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15D773F-E7FA-46CC-A71A-6775A0AB6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4943" y="1221706"/>
              <a:ext cx="7304891" cy="4562503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2C2F597-F913-414E-892C-87F82CC77098}"/>
                </a:ext>
              </a:extLst>
            </p:cNvPr>
            <p:cNvSpPr/>
            <p:nvPr/>
          </p:nvSpPr>
          <p:spPr>
            <a:xfrm>
              <a:off x="5228356" y="2553749"/>
              <a:ext cx="3387137" cy="3152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1D9DCB7E-CFA2-47E3-A487-B086A4E2A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46" y="2099487"/>
            <a:ext cx="2724142" cy="2659023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7A327EF-3D62-4F14-B92A-154090B7557B}"/>
              </a:ext>
            </a:extLst>
          </p:cNvPr>
          <p:cNvSpPr/>
          <p:nvPr/>
        </p:nvSpPr>
        <p:spPr>
          <a:xfrm>
            <a:off x="2986481" y="2994870"/>
            <a:ext cx="1392572" cy="880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63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AA2C07-5445-44C2-95DB-90477F28A81F}"/>
              </a:ext>
            </a:extLst>
          </p:cNvPr>
          <p:cNvSpPr/>
          <p:nvPr/>
        </p:nvSpPr>
        <p:spPr>
          <a:xfrm>
            <a:off x="0" y="0"/>
            <a:ext cx="1619075" cy="69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Tomcat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085EFF-A16B-4E26-B4E4-8D727623D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37" y="1518406"/>
            <a:ext cx="3943865" cy="36727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FA8C77-3AF9-4E86-BD42-69E16FFAD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014" y="604007"/>
            <a:ext cx="4772340" cy="243578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33C6A67-EB94-4462-88CA-5B6C29A82ED4}"/>
              </a:ext>
            </a:extLst>
          </p:cNvPr>
          <p:cNvSpPr/>
          <p:nvPr/>
        </p:nvSpPr>
        <p:spPr>
          <a:xfrm>
            <a:off x="6308521" y="1233182"/>
            <a:ext cx="3439486" cy="125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F45E78-8F5E-46CF-9951-8A7F5E4A98D9}"/>
              </a:ext>
            </a:extLst>
          </p:cNvPr>
          <p:cNvSpPr/>
          <p:nvPr/>
        </p:nvSpPr>
        <p:spPr>
          <a:xfrm>
            <a:off x="6308521" y="1455488"/>
            <a:ext cx="3439486" cy="125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D0BD96-78D3-4525-8554-54CE2DE386EE}"/>
              </a:ext>
            </a:extLst>
          </p:cNvPr>
          <p:cNvSpPr/>
          <p:nvPr/>
        </p:nvSpPr>
        <p:spPr>
          <a:xfrm>
            <a:off x="10343626" y="604007"/>
            <a:ext cx="1593908" cy="1149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773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32</Words>
  <Application>Microsoft Office PowerPoint</Application>
  <PresentationFormat>와이드스크린</PresentationFormat>
  <Paragraphs>14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10</cp:revision>
  <dcterms:created xsi:type="dcterms:W3CDTF">2024-11-08T00:35:56Z</dcterms:created>
  <dcterms:modified xsi:type="dcterms:W3CDTF">2024-11-08T08:47:24Z</dcterms:modified>
</cp:coreProperties>
</file>