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0" r:id="rId2"/>
    <p:sldId id="271" r:id="rId3"/>
    <p:sldId id="300" r:id="rId4"/>
    <p:sldId id="303" r:id="rId5"/>
    <p:sldId id="304" r:id="rId6"/>
    <p:sldId id="305" r:id="rId7"/>
    <p:sldId id="30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126" autoAdjust="0"/>
  </p:normalViewPr>
  <p:slideViewPr>
    <p:cSldViewPr snapToGrid="0">
      <p:cViewPr varScale="1">
        <p:scale>
          <a:sx n="74" d="100"/>
          <a:sy n="74" d="100"/>
        </p:scale>
        <p:origin x="104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B4AD2-DCD1-4C2A-BB04-64F1A9FD2585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48EAC-7642-4CED-BB65-741E1E1A7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8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비콘을</a:t>
            </a:r>
            <a:r>
              <a:rPr lang="ko-KR" altLang="en-US" dirty="0"/>
              <a:t> 활용한 쇼핑 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48EAC-7642-4CED-BB65-741E1E1A78F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429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시스템 정의</a:t>
            </a:r>
            <a:r>
              <a:rPr lang="en-US" altLang="ko-KR" dirty="0"/>
              <a:t>, </a:t>
            </a:r>
            <a:r>
              <a:rPr lang="ko-KR" altLang="en-US" dirty="0"/>
              <a:t>개발 목표</a:t>
            </a:r>
            <a:r>
              <a:rPr lang="en-US" altLang="ko-KR" dirty="0"/>
              <a:t>, </a:t>
            </a:r>
            <a:r>
              <a:rPr lang="ko-KR" altLang="en-US" dirty="0"/>
              <a:t>분석 및 설계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48EAC-7642-4CED-BB65-741E1E1A78F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713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50D1-AB4E-43A4-B663-C562CDE14989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C7BD-2EEB-4161-B0EB-244B2E0B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83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50D1-AB4E-43A4-B663-C562CDE14989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C7BD-2EEB-4161-B0EB-244B2E0B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65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50D1-AB4E-43A4-B663-C562CDE14989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C7BD-2EEB-4161-B0EB-244B2E0B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45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50D1-AB4E-43A4-B663-C562CDE14989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C7BD-2EEB-4161-B0EB-244B2E0B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3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50D1-AB4E-43A4-B663-C562CDE14989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C7BD-2EEB-4161-B0EB-244B2E0B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25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50D1-AB4E-43A4-B663-C562CDE14989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C7BD-2EEB-4161-B0EB-244B2E0B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6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50D1-AB4E-43A4-B663-C562CDE14989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C7BD-2EEB-4161-B0EB-244B2E0B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65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50D1-AB4E-43A4-B663-C562CDE14989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C7BD-2EEB-4161-B0EB-244B2E0B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76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50D1-AB4E-43A4-B663-C562CDE14989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C7BD-2EEB-4161-B0EB-244B2E0B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13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50D1-AB4E-43A4-B663-C562CDE14989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C7BD-2EEB-4161-B0EB-244B2E0B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61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50D1-AB4E-43A4-B663-C562CDE14989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C7BD-2EEB-4161-B0EB-244B2E0B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86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E50D1-AB4E-43A4-B663-C562CDE14989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3C7BD-2EEB-4161-B0EB-244B2E0B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05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0" y="1"/>
            <a:ext cx="12192001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4118" y="2619224"/>
            <a:ext cx="971047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저장 및 로드</a:t>
            </a:r>
            <a:endParaRPr lang="en-US" altLang="ko-KR" sz="5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4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4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입</a:t>
            </a:r>
            <a:r>
              <a:rPr lang="en-US" altLang="ko-KR" sz="4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4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  <a:r>
              <a:rPr lang="en-US" altLang="ko-KR" sz="4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584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3340" y="1052736"/>
            <a:ext cx="11694267" cy="4201087"/>
            <a:chOff x="1573896" y="1009198"/>
            <a:chExt cx="8878204" cy="4067940"/>
          </a:xfrm>
        </p:grpSpPr>
        <p:grpSp>
          <p:nvGrpSpPr>
            <p:cNvPr id="5" name="그룹 4"/>
            <p:cNvGrpSpPr/>
            <p:nvPr/>
          </p:nvGrpSpPr>
          <p:grpSpPr>
            <a:xfrm>
              <a:off x="1573896" y="1009198"/>
              <a:ext cx="1283604" cy="1283604"/>
              <a:chOff x="2240691" y="1536293"/>
              <a:chExt cx="1601014" cy="1601014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2240691" y="1536293"/>
                <a:ext cx="1601014" cy="1601014"/>
              </a:xfrm>
              <a:prstGeom prst="ellipse">
                <a:avLst/>
              </a:pr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2444298" y="1739900"/>
                <a:ext cx="1193800" cy="1193800"/>
              </a:xfrm>
              <a:prstGeom prst="ellipse">
                <a:avLst/>
              </a:prstGeom>
              <a:solidFill>
                <a:schemeClr val="accent4"/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/>
            <p:cNvSpPr/>
            <p:nvPr/>
          </p:nvSpPr>
          <p:spPr>
            <a:xfrm>
              <a:off x="10057496" y="2380798"/>
              <a:ext cx="394604" cy="39460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3656696" y="2215698"/>
              <a:ext cx="724804" cy="72480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3821796" y="1453698"/>
              <a:ext cx="394604" cy="39460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>
              <a:stCxn id="8" idx="4"/>
              <a:endCxn id="7" idx="0"/>
            </p:cNvCxnSpPr>
            <p:nvPr/>
          </p:nvCxnSpPr>
          <p:spPr>
            <a:xfrm>
              <a:off x="4019098" y="1848302"/>
              <a:ext cx="0" cy="367396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7" idx="6"/>
              <a:endCxn id="6" idx="2"/>
            </p:cNvCxnSpPr>
            <p:nvPr/>
          </p:nvCxnSpPr>
          <p:spPr>
            <a:xfrm>
              <a:off x="4381500" y="2578100"/>
              <a:ext cx="5675996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15" idx="6"/>
              <a:endCxn id="8" idx="2"/>
            </p:cNvCxnSpPr>
            <p:nvPr/>
          </p:nvCxnSpPr>
          <p:spPr>
            <a:xfrm>
              <a:off x="2857500" y="1651000"/>
              <a:ext cx="964296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7019485" y="3062508"/>
              <a:ext cx="1635876" cy="2014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0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1.fstream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30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2.</a:t>
              </a:r>
              <a:r>
                <a:rPr lang="ko-KR" altLang="en-US" sz="30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파일 저장</a:t>
              </a:r>
              <a:endParaRPr lang="en-US" altLang="ko-KR" sz="300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30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3.</a:t>
              </a:r>
              <a:r>
                <a:rPr lang="ko-KR" altLang="en-US" sz="30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파일 로드</a:t>
              </a:r>
              <a:endParaRPr lang="en-US" altLang="ko-KR" sz="300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58202" y="1768189"/>
              <a:ext cx="996957" cy="745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목차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7153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774" y="162791"/>
            <a:ext cx="397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sz="4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fstream</a:t>
            </a:r>
            <a:r>
              <a:rPr lang="en-US" altLang="ko-KR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76001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fstream</a:t>
            </a: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2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ofstream</a:t>
            </a: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2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ifstream</a:t>
            </a: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클래스를 이용하여 파일 입출력 구현 </a:t>
            </a:r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158379"/>
            <a:ext cx="12192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 쓰기</a:t>
            </a:r>
            <a:endParaRPr lang="en-US" altLang="ko-KR"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ofstream</a:t>
            </a: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객체명</a:t>
            </a:r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(“</a:t>
            </a: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파일명</a:t>
            </a:r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”);</a:t>
            </a:r>
          </a:p>
          <a:p>
            <a:pPr algn="ctr"/>
            <a:endParaRPr lang="en-US" altLang="ko-KR"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 읽기 </a:t>
            </a:r>
            <a:endParaRPr lang="en-US" altLang="ko-KR"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Ifstream</a:t>
            </a:r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객체명</a:t>
            </a:r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(“</a:t>
            </a: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파일명</a:t>
            </a:r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”); //</a:t>
            </a: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생성자 방식</a:t>
            </a:r>
            <a:endParaRPr lang="en-US" altLang="ko-KR"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Or</a:t>
            </a:r>
          </a:p>
          <a:p>
            <a:pPr algn="ctr"/>
            <a:endParaRPr lang="en-US" altLang="ko-KR"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Ifstream</a:t>
            </a:r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객체명</a:t>
            </a: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//</a:t>
            </a: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 방식</a:t>
            </a:r>
            <a:endParaRPr lang="en-US" altLang="ko-KR"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객체명</a:t>
            </a:r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.open(“</a:t>
            </a: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파일명</a:t>
            </a:r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”, open</a:t>
            </a: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모드</a:t>
            </a:r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22315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72440" y="0"/>
            <a:ext cx="1161288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student_Manager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::Save()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ofstream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fo.open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"D:\\t.txt"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fo.is_open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vec.size(); i++)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setw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(5) &lt;&lt;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학번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setw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(10) &lt;&lt;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setw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(4) &lt;&lt;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학점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setw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(5) &lt;&lt;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봉사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setw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(5) &lt;&lt;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모범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setw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(5) &lt;&lt;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입상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setw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(5) &lt;&lt;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영어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setw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(5) &lt;&lt;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총점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setw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(5) &lt;&lt;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등급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&lt;&lt;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fo.close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저장합니다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저장에 실패했습니다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0472" y="3957439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5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84345" y="1379621"/>
            <a:ext cx="3002280" cy="371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쓰기에 성공했다면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027144" y="842210"/>
            <a:ext cx="3181151" cy="371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//D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드라이브에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t.txt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 저장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707155" y="2055795"/>
            <a:ext cx="3002280" cy="1988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벡터 사이즈 만큼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27144" y="3402566"/>
            <a:ext cx="2023711" cy="2069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벡터 원소 출력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68499" y="3939978"/>
            <a:ext cx="1468259" cy="150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닫기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426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502117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student_Manager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::Load()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vector&lt;string&gt;data;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delete_allVector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ifstream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"D:\\t.txt"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in.is_open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 열기 실패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else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in.bad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while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in.eof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getline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(in,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data.push_back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903495" y="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in.is_open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()==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로드 하였습니다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vector&lt;string&gt;::iterator it;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(it 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data.begin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it!=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data.end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++it)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setw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(5) &lt;&lt; *it;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in.close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91535" y="4415408"/>
            <a:ext cx="15552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81185" y="633663"/>
            <a:ext cx="3044794" cy="232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//string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형으로 벡터 생성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81185" y="978568"/>
            <a:ext cx="3044794" cy="232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기존의 벡터 데이터 삭제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027143" y="1472947"/>
            <a:ext cx="1464646" cy="163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읽기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16849" y="4472785"/>
            <a:ext cx="2349371" cy="254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끝까지 읽기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722570" y="4984275"/>
            <a:ext cx="3206818" cy="201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한 </a:t>
            </a:r>
            <a:r>
              <a:rPr lang="ko-KR" altLang="en-US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줄씩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파일을 읽어 오기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091534" y="5351968"/>
            <a:ext cx="3480340" cy="246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읽어 온 데이터 벡터에 저장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853407" y="2408242"/>
            <a:ext cx="3480340" cy="246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반복자를 통해 값 출력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306772" y="2999635"/>
            <a:ext cx="1468259" cy="150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닫기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99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73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297</Words>
  <Application>Microsoft Office PowerPoint</Application>
  <PresentationFormat>와이드스크린</PresentationFormat>
  <Paragraphs>93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나눔고딕</vt:lpstr>
      <vt:lpstr>나눔고딕 ExtraBold</vt:lpstr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문성재</dc:creator>
  <cp:lastModifiedBy>문성재</cp:lastModifiedBy>
  <cp:revision>104</cp:revision>
  <dcterms:created xsi:type="dcterms:W3CDTF">2016-11-12T13:08:55Z</dcterms:created>
  <dcterms:modified xsi:type="dcterms:W3CDTF">2016-11-29T12:59:52Z</dcterms:modified>
</cp:coreProperties>
</file>