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4088" userDrawn="1">
          <p15:clr>
            <a:srgbClr val="A4A3A4"/>
          </p15:clr>
        </p15:guide>
        <p15:guide id="4" pos="232" userDrawn="1">
          <p15:clr>
            <a:srgbClr val="A4A3A4"/>
          </p15:clr>
        </p15:guide>
        <p15:guide id="5" orient="horz" pos="421" userDrawn="1">
          <p15:clr>
            <a:srgbClr val="A4A3A4"/>
          </p15:clr>
        </p15:guide>
        <p15:guide id="6" orient="horz" pos="9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2484" y="84"/>
      </p:cViewPr>
      <p:guideLst>
        <p:guide orient="horz" pos="3120"/>
        <p:guide pos="2160"/>
        <p:guide pos="4088"/>
        <p:guide pos="232"/>
        <p:guide orient="horz" pos="421"/>
        <p:guide orient="horz" pos="9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39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84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6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58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02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98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78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69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85D0-1EE5-443F-B740-E613B0389960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5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85D0-1EE5-443F-B740-E613B0389960}" type="datetimeFigureOut">
              <a:rPr lang="ko-KR" altLang="en-US" smtClean="0"/>
              <a:t>2022-01-23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5D937-D792-4CFE-8BA8-D6D20BC0A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76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노트북, 실내, 사람, 작업이(가) 표시된 사진&#10;&#10;자동 생성된 설명">
            <a:extLst>
              <a:ext uri="{FF2B5EF4-FFF2-40B4-BE49-F238E27FC236}">
                <a16:creationId xmlns:a16="http://schemas.microsoft.com/office/drawing/2014/main" id="{8FC1E8DA-6C3D-4DD5-B1F7-5480C76439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5" r="41235"/>
          <a:stretch/>
        </p:blipFill>
        <p:spPr>
          <a:xfrm>
            <a:off x="0" y="0"/>
            <a:ext cx="6858000" cy="91622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2373BB-FD6B-4BDE-A410-C16778E42870}"/>
              </a:ext>
            </a:extLst>
          </p:cNvPr>
          <p:cNvSpPr txBox="1"/>
          <p:nvPr/>
        </p:nvSpPr>
        <p:spPr>
          <a:xfrm>
            <a:off x="679094" y="743738"/>
            <a:ext cx="3976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latin typeface="ubuntu" panose="020B0504030602030204" pitchFamily="34" charset="0"/>
              </a:rPr>
              <a:t>Team </a:t>
            </a:r>
            <a:r>
              <a:rPr lang="en-US" altLang="ko-KR" sz="5400" b="1">
                <a:latin typeface="Arial" panose="020B0604020202020204" pitchFamily="34" charset="0"/>
                <a:cs typeface="Arial" panose="020B0604020202020204" pitchFamily="34" charset="0"/>
              </a:rPr>
              <a:t>Convention</a:t>
            </a:r>
            <a:endParaRPr lang="ko-KR" altLang="en-US" sz="5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8AADE-BCF3-44DF-B0F2-01F89EB08532}"/>
              </a:ext>
            </a:extLst>
          </p:cNvPr>
          <p:cNvSpPr txBox="1"/>
          <p:nvPr/>
        </p:nvSpPr>
        <p:spPr>
          <a:xfrm>
            <a:off x="653142" y="2735017"/>
            <a:ext cx="3521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n-US" altLang="ko-KR" sz="3000">
                <a:latin typeface="Arial" panose="020B0604020202020204" pitchFamily="34" charset="0"/>
                <a:cs typeface="Arial" panose="020B0604020202020204" pitchFamily="34" charset="0"/>
              </a:rPr>
              <a:t>ROS </a:t>
            </a:r>
            <a:r>
              <a:rPr lang="en-US" altLang="ko-KR" sz="3000" b="1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altLang="ko-KR" sz="3000">
                <a:latin typeface="Arial" panose="020B0604020202020204" pitchFamily="34" charset="0"/>
                <a:cs typeface="Arial" panose="020B0604020202020204" pitchFamily="34" charset="0"/>
              </a:rPr>
              <a:t> ver_0.1</a:t>
            </a:r>
            <a:endParaRPr lang="ko-KR" alt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899AB0-DA43-478E-B13E-573B4F1414D7}"/>
              </a:ext>
            </a:extLst>
          </p:cNvPr>
          <p:cNvSpPr/>
          <p:nvPr/>
        </p:nvSpPr>
        <p:spPr>
          <a:xfrm>
            <a:off x="0" y="9162262"/>
            <a:ext cx="6858000" cy="7437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20115-963D-40D6-A9CF-24E5424529D7}"/>
              </a:ext>
            </a:extLst>
          </p:cNvPr>
          <p:cNvSpPr txBox="1"/>
          <p:nvPr/>
        </p:nvSpPr>
        <p:spPr>
          <a:xfrm>
            <a:off x="1999955" y="9349465"/>
            <a:ext cx="285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/>
              <a:t>Clean Code For Our Program</a:t>
            </a:r>
            <a:endParaRPr lang="ko-KR" altLang="en-US" i="1"/>
          </a:p>
        </p:txBody>
      </p:sp>
    </p:spTree>
    <p:extLst>
      <p:ext uri="{BB962C8B-B14F-4D97-AF65-F5344CB8AC3E}">
        <p14:creationId xmlns:p14="http://schemas.microsoft.com/office/powerpoint/2010/main" val="360965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E9B1725-B457-44BE-9AFC-555F6CF24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628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92C6F-4B1C-45A0-874D-1C474A4E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876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89DCE73-3DB0-485D-97F3-229E504CB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876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23F2EB2-18A9-4850-AFAB-F701A4EDF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876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477A272-11A2-49AC-9E0C-F34F68D77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8762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0E824-1FB7-4423-A510-8C3923DD5C08}"/>
              </a:ext>
            </a:extLst>
          </p:cNvPr>
          <p:cNvSpPr txBox="1"/>
          <p:nvPr/>
        </p:nvSpPr>
        <p:spPr>
          <a:xfrm>
            <a:off x="265665" y="378552"/>
            <a:ext cx="1701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>
                <a:solidFill>
                  <a:srgbClr val="000000"/>
                </a:solidFill>
                <a:latin typeface="Arial" panose="020B0604020202020204" pitchFamily="34" charset="0"/>
                <a:ea typeface="noto"/>
                <a:cs typeface="Arial" panose="020B0604020202020204" pitchFamily="34" charset="0"/>
              </a:rPr>
              <a:t>I</a:t>
            </a:r>
            <a:r>
              <a:rPr kumimoji="0" lang="ko-KR" altLang="ko-KR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  <a:cs typeface="Arial" panose="020B0604020202020204" pitchFamily="34" charset="0"/>
              </a:rPr>
              <a:t>ntroduction</a:t>
            </a:r>
            <a:endParaRPr kumimoji="0" lang="ko-KR" altLang="ko-KR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316D90-4A9F-4A9E-B2AE-085FAE657CDB}"/>
              </a:ext>
            </a:extLst>
          </p:cNvPr>
          <p:cNvSpPr txBox="1"/>
          <p:nvPr/>
        </p:nvSpPr>
        <p:spPr>
          <a:xfrm>
            <a:off x="265665" y="1423913"/>
            <a:ext cx="6224035" cy="8125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The purpose of this document is to increase the efficiency of the software team.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When a team makes a code together, there must be certain rules to make it easier to read and maintain the code.</a:t>
            </a:r>
          </a:p>
          <a:p>
            <a:endParaRPr lang="en-US" altLang="ko-KR"/>
          </a:p>
          <a:p>
            <a:r>
              <a:rPr lang="en-US" altLang="ko-KR"/>
              <a:t>To do so, this document will suggest you a coding style.</a:t>
            </a:r>
          </a:p>
          <a:p>
            <a:endParaRPr lang="en-US" altLang="ko-KR"/>
          </a:p>
          <a:p>
            <a:r>
              <a:rPr lang="en-US" altLang="ko-KR"/>
              <a:t>You will not be able to keep this document 100% in all situations.</a:t>
            </a:r>
          </a:p>
          <a:p>
            <a:endParaRPr lang="en-US" altLang="ko-KR"/>
          </a:p>
          <a:p>
            <a:r>
              <a:rPr lang="en-US" altLang="ko-KR"/>
              <a:t>If inevitable, you can ignore this document and code it. But if that happens, your code may be logically out of order. Please check it again.</a:t>
            </a:r>
          </a:p>
          <a:p>
            <a:endParaRPr lang="en-US" altLang="ko-KR"/>
          </a:p>
          <a:p>
            <a:r>
              <a:rPr lang="en-US" altLang="ko-KR"/>
              <a:t>Additionally, we will also cover clean codes and refactoring. We encourage you to make the most of the methods written in this document.</a:t>
            </a:r>
          </a:p>
          <a:p>
            <a:endParaRPr lang="en-US" altLang="ko-KR"/>
          </a:p>
          <a:p>
            <a:r>
              <a:rPr lang="en-US" altLang="ko-KR"/>
              <a:t>If you have any suggestions, feel free to do so. Our team always welcomes your proposal. Let's discuss it together and make our code clean and logical.</a:t>
            </a:r>
          </a:p>
          <a:p>
            <a:endParaRPr lang="en-US" altLang="ko-KR"/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noto"/>
              </a:rPr>
              <a:t>I'm looking forward to a project with you.</a:t>
            </a:r>
          </a:p>
          <a:p>
            <a:r>
              <a:rPr lang="en-US" altLang="ko-KR"/>
              <a:t>See you then ^^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This start date of this project : 2022-01-22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8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0B27E0-C36B-4F01-B506-EB09A5E323E3}"/>
              </a:ext>
            </a:extLst>
          </p:cNvPr>
          <p:cNvSpPr txBox="1"/>
          <p:nvPr/>
        </p:nvSpPr>
        <p:spPr>
          <a:xfrm>
            <a:off x="265665" y="393792"/>
            <a:ext cx="17011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>
                <a:latin typeface="Arial" panose="020B0604020202020204" pitchFamily="34" charset="0"/>
                <a:cs typeface="Arial" panose="020B0604020202020204" pitchFamily="34" charset="0"/>
              </a:rPr>
              <a:t>Chaptal 1</a:t>
            </a:r>
            <a:endParaRPr kumimoji="0" lang="ko-KR" altLang="ko-KR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0E0A74B-AEE7-409F-8CAF-BBBBB3AF3998}"/>
              </a:ext>
            </a:extLst>
          </p:cNvPr>
          <p:cNvSpPr/>
          <p:nvPr/>
        </p:nvSpPr>
        <p:spPr>
          <a:xfrm>
            <a:off x="368300" y="930013"/>
            <a:ext cx="6121400" cy="567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215BB-417C-469D-8338-462B370EA8A6}"/>
              </a:ext>
            </a:extLst>
          </p:cNvPr>
          <p:cNvSpPr txBox="1"/>
          <p:nvPr/>
        </p:nvSpPr>
        <p:spPr>
          <a:xfrm>
            <a:off x="368300" y="1013458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“ Talk is cheep. Show me the code ”</a:t>
            </a:r>
            <a:endParaRPr lang="ko-KR" alt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A4F06-F1EB-4464-8666-C1DD04D9FBD9}"/>
              </a:ext>
            </a:extLst>
          </p:cNvPr>
          <p:cNvSpPr txBox="1"/>
          <p:nvPr/>
        </p:nvSpPr>
        <p:spPr>
          <a:xfrm>
            <a:off x="4864100" y="1028847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- Linus</a:t>
            </a:r>
            <a:r>
              <a:rPr lang="ko-KR" altLang="en-US"/>
              <a:t> </a:t>
            </a:r>
            <a:r>
              <a:rPr lang="en-US" altLang="ko-KR"/>
              <a:t>Torvalds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8D819D-AFB1-4E75-A8FE-9542FB0C4FE3}"/>
              </a:ext>
            </a:extLst>
          </p:cNvPr>
          <p:cNvSpPr txBox="1"/>
          <p:nvPr/>
        </p:nvSpPr>
        <p:spPr>
          <a:xfrm>
            <a:off x="266700" y="1835567"/>
            <a:ext cx="514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Let's solve a simple question and start the first page.</a:t>
            </a:r>
            <a:endParaRPr lang="en-US" altLang="ko-KR"/>
          </a:p>
          <a:p>
            <a:r>
              <a:rPr lang="en-US" altLang="ko-KR" b="0" i="0">
                <a:solidFill>
                  <a:srgbClr val="000000"/>
                </a:solidFill>
                <a:effectLst/>
                <a:latin typeface="noto"/>
              </a:rPr>
              <a:t>In Korea, there is a fairy tale as follows.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3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229</Words>
  <Application>Microsoft Office PowerPoint</Application>
  <PresentationFormat>A4 용지(210x297mm)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noto</vt:lpstr>
      <vt:lpstr>Arial</vt:lpstr>
      <vt:lpstr>Calibri</vt:lpstr>
      <vt:lpstr>Calibri Light</vt:lpstr>
      <vt:lpstr>ubuntu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성준</dc:creator>
  <cp:lastModifiedBy>황 성준</cp:lastModifiedBy>
  <cp:revision>4</cp:revision>
  <dcterms:created xsi:type="dcterms:W3CDTF">2022-01-22T13:40:42Z</dcterms:created>
  <dcterms:modified xsi:type="dcterms:W3CDTF">2022-01-22T15:34:51Z</dcterms:modified>
</cp:coreProperties>
</file>