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321" r:id="rId2"/>
    <p:sldId id="322" r:id="rId3"/>
    <p:sldId id="299" r:id="rId4"/>
    <p:sldId id="319" r:id="rId5"/>
    <p:sldId id="311" r:id="rId6"/>
    <p:sldId id="316" r:id="rId7"/>
    <p:sldId id="318" r:id="rId8"/>
    <p:sldId id="324" r:id="rId9"/>
    <p:sldId id="323" r:id="rId1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9" autoAdjust="0"/>
    <p:restoredTop sz="94136" autoAdjust="0"/>
  </p:normalViewPr>
  <p:slideViewPr>
    <p:cSldViewPr>
      <p:cViewPr varScale="1">
        <p:scale>
          <a:sx n="107" d="100"/>
          <a:sy n="107" d="100"/>
        </p:scale>
        <p:origin x="1332" y="150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2236" y="2134017"/>
            <a:ext cx="28376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Big</a:t>
            </a:r>
            <a:r>
              <a:rPr lang="en-US" altLang="ko-KR" sz="3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1880827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4977172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A8A38-1AD2-47EF-850D-87A062E657EE}"/>
              </a:ext>
            </a:extLst>
          </p:cNvPr>
          <p:cNvSpPr/>
          <p:nvPr/>
        </p:nvSpPr>
        <p:spPr>
          <a:xfrm>
            <a:off x="719572" y="5121188"/>
            <a:ext cx="14830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00" dirty="0">
                <a:solidFill>
                  <a:schemeClr val="bg1"/>
                </a:solidFill>
              </a:rPr>
              <a:t>한양대학교</a:t>
            </a:r>
            <a:endParaRPr lang="en-US" altLang="ko-KR" b="1" spc="-100" dirty="0">
              <a:solidFill>
                <a:schemeClr val="bg1"/>
              </a:solidFill>
            </a:endParaRPr>
          </a:p>
          <a:p>
            <a:endParaRPr lang="en-US" altLang="ko-KR" b="1" spc="-1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컴퓨터공학과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A5521-AA58-4345-AF8E-97C231BF467A}"/>
              </a:ext>
            </a:extLst>
          </p:cNvPr>
          <p:cNvSpPr/>
          <p:nvPr/>
        </p:nvSpPr>
        <p:spPr>
          <a:xfrm>
            <a:off x="5976156" y="5121188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김보민 </a:t>
            </a:r>
            <a:r>
              <a:rPr lang="ko-KR" altLang="en-US" dirty="0" err="1">
                <a:solidFill>
                  <a:schemeClr val="bg1"/>
                </a:solidFill>
              </a:rPr>
              <a:t>장인한</a:t>
            </a:r>
            <a:r>
              <a:rPr lang="ko-KR" altLang="en-US" dirty="0">
                <a:solidFill>
                  <a:schemeClr val="bg1"/>
                </a:solidFill>
              </a:rPr>
              <a:t> 이성준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E5F49F-D766-43AD-A614-5647DE158BAB}"/>
              </a:ext>
            </a:extLst>
          </p:cNvPr>
          <p:cNvSpPr/>
          <p:nvPr/>
        </p:nvSpPr>
        <p:spPr>
          <a:xfrm>
            <a:off x="575556" y="2132856"/>
            <a:ext cx="28376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Big</a:t>
            </a:r>
            <a:r>
              <a:rPr lang="en-US" altLang="ko-KR" sz="3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1604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10800000">
            <a:off x="431800" y="1880827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67999" y="2996952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765B47-980C-4DC5-AFEB-15F4C1090BF0}"/>
              </a:ext>
            </a:extLst>
          </p:cNvPr>
          <p:cNvSpPr/>
          <p:nvPr/>
        </p:nvSpPr>
        <p:spPr>
          <a:xfrm>
            <a:off x="575556" y="2132856"/>
            <a:ext cx="261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프로그램 흐름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4D92A8-F67A-48D7-993B-5D9B9294F0B1}"/>
              </a:ext>
            </a:extLst>
          </p:cNvPr>
          <p:cNvSpPr/>
          <p:nvPr/>
        </p:nvSpPr>
        <p:spPr>
          <a:xfrm>
            <a:off x="1295636" y="3176972"/>
            <a:ext cx="483459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구조 변환</a:t>
            </a:r>
            <a:endParaRPr lang="en-US" altLang="ko-KR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Pair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의 공통된 친구 찾기</a:t>
            </a:r>
            <a:endParaRPr lang="en-US" altLang="ko-KR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유사도 구하기</a:t>
            </a:r>
            <a:endParaRPr lang="en-US" altLang="ko-KR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거리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Sorting</a:t>
            </a:r>
          </a:p>
          <a:p>
            <a:pPr marL="514350" indent="-514350"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K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개의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Pair 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뽑기</a:t>
            </a:r>
            <a:endParaRPr lang="en-US" altLang="ko-KR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buAutoNum type="arabicPeriod"/>
            </a:pPr>
            <a:endParaRPr lang="ko-KR" altLang="en-US" sz="3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3791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59732" y="329688"/>
            <a:ext cx="6226175" cy="15113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b="1" spc="-100" dirty="0"/>
              <a:t>데이터 구조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095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           Facebook.txt			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0	1		0 {1, 2, 3…}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0	2		1 {0, 2, 3…}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0	3		2 {0, 1, 3…}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0	4		4 {0, 1, 2…}		      …			        …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				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				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 descr="적조현상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866E8-10F8-47CD-9336-786EFFB759ED}"/>
              </a:ext>
            </a:extLst>
          </p:cNvPr>
          <p:cNvSpPr/>
          <p:nvPr/>
        </p:nvSpPr>
        <p:spPr>
          <a:xfrm>
            <a:off x="-144524" y="2240868"/>
            <a:ext cx="846738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1"/>
                </a:solidFill>
              </a:rPr>
              <a:t>			{1,2,a1}		 {1,2}</a:t>
            </a:r>
            <a:r>
              <a:rPr lang="ko-KR" altLang="en-US" dirty="0">
                <a:solidFill>
                  <a:schemeClr val="bg1"/>
                </a:solidFill>
              </a:rPr>
              <a:t>의 공통된 친구가 </a:t>
            </a:r>
            <a:r>
              <a:rPr lang="en-US" altLang="ko-KR" dirty="0">
                <a:solidFill>
                  <a:schemeClr val="bg1"/>
                </a:solidFill>
              </a:rPr>
              <a:t>a1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	{1,3,a2}		               (1</a:t>
            </a:r>
            <a:r>
              <a:rPr lang="ko-KR" altLang="en-US" dirty="0">
                <a:solidFill>
                  <a:schemeClr val="bg1"/>
                </a:solidFill>
              </a:rPr>
              <a:t>∩</a:t>
            </a:r>
            <a:r>
              <a:rPr lang="en-US" altLang="ko-KR" dirty="0">
                <a:solidFill>
                  <a:schemeClr val="bg1"/>
                </a:solidFill>
              </a:rPr>
              <a:t>2) = a1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{1,4,a3}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0   {1, 2, 3, 4, 5, …}		{1,5,a4}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1   {0, 2, 3, 4, 5, …} 		     …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3   {0, 1, 2, 3, 5, …} 		{2,3,a5}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4   {0, 2, 3, 5, 6, …} 		{2,4,a6}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     …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	 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	</a:t>
            </a:r>
          </a:p>
          <a:p>
            <a:r>
              <a:rPr lang="en-US" altLang="ko-KR" dirty="0"/>
              <a:t>		   						</a:t>
            </a:r>
          </a:p>
          <a:p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7B1DD32-23F6-4D7E-AFF1-F83171FC9C14}"/>
              </a:ext>
            </a:extLst>
          </p:cNvPr>
          <p:cNvSpPr/>
          <p:nvPr/>
        </p:nvSpPr>
        <p:spPr>
          <a:xfrm>
            <a:off x="2555776" y="3392996"/>
            <a:ext cx="9001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BAC6856-AB06-429E-BE7E-BD87709ABC45}"/>
              </a:ext>
            </a:extLst>
          </p:cNvPr>
          <p:cNvSpPr/>
          <p:nvPr/>
        </p:nvSpPr>
        <p:spPr>
          <a:xfrm>
            <a:off x="4680012" y="2600908"/>
            <a:ext cx="5400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1">
            <a:extLst>
              <a:ext uri="{FF2B5EF4-FFF2-40B4-BE49-F238E27FC236}">
                <a16:creationId xmlns:a16="http://schemas.microsoft.com/office/drawing/2014/main" id="{31C6615D-5DF4-46FB-AFF0-3A16129CA097}"/>
              </a:ext>
            </a:extLst>
          </p:cNvPr>
          <p:cNvSpPr txBox="1">
            <a:spLocks/>
          </p:cNvSpPr>
          <p:nvPr/>
        </p:nvSpPr>
        <p:spPr>
          <a:xfrm>
            <a:off x="2159732" y="329688"/>
            <a:ext cx="6226175" cy="151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00" dirty="0"/>
              <a:t>Pair</a:t>
            </a:r>
            <a:r>
              <a:rPr lang="ko-KR" altLang="en-US" sz="2800" b="1" spc="-100" dirty="0"/>
              <a:t>의 공통된 친구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D06F63-2602-4AFE-94A2-806782EFDFB1}"/>
              </a:ext>
            </a:extLst>
          </p:cNvPr>
          <p:cNvSpPr/>
          <p:nvPr/>
        </p:nvSpPr>
        <p:spPr>
          <a:xfrm>
            <a:off x="4276085" y="3244334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00"/>
              <a:t>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548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b="1" spc="-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37B362-1219-437B-B6FE-5C420652561F}"/>
              </a:ext>
            </a:extLst>
          </p:cNvPr>
          <p:cNvSpPr/>
          <p:nvPr/>
        </p:nvSpPr>
        <p:spPr>
          <a:xfrm>
            <a:off x="2286000" y="47434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b="1" spc="-100" dirty="0"/>
              <a:t> </a:t>
            </a:r>
            <a:r>
              <a:rPr lang="en-US" altLang="ko-KR" dirty="0"/>
              <a:t>		   						</a:t>
            </a:r>
          </a:p>
          <a:p>
            <a:r>
              <a:rPr lang="en-US" altLang="ko-KR" dirty="0"/>
              <a:t>						   </a:t>
            </a:r>
          </a:p>
          <a:p>
            <a:r>
              <a:rPr lang="en-US" altLang="ko-KR" dirty="0"/>
              <a:t>	 	</a:t>
            </a:r>
          </a:p>
          <a:p>
            <a:r>
              <a:rPr lang="en-US" altLang="ko-KR" dirty="0"/>
              <a:t>		   						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8861F6-6C4D-434A-9623-2BBEE4317164}"/>
              </a:ext>
            </a:extLst>
          </p:cNvPr>
          <p:cNvSpPr/>
          <p:nvPr/>
        </p:nvSpPr>
        <p:spPr>
          <a:xfrm>
            <a:off x="1164333" y="2654300"/>
            <a:ext cx="6815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유사도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두 사용자의 친구의∩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두 사용자의 친구의∪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- 0</a:t>
            </a:r>
            <a:r>
              <a:rPr lang="ko-KR" altLang="en-US" dirty="0">
                <a:solidFill>
                  <a:schemeClr val="bg1"/>
                </a:solidFill>
              </a:rPr>
              <a:t>∪</a:t>
            </a:r>
            <a:r>
              <a:rPr lang="en-US" altLang="ko-KR" dirty="0">
                <a:solidFill>
                  <a:schemeClr val="bg1"/>
                </a:solidFill>
              </a:rPr>
              <a:t>1 : 0</a:t>
            </a:r>
            <a:r>
              <a:rPr lang="ko-KR" altLang="en-US" dirty="0">
                <a:solidFill>
                  <a:schemeClr val="bg1"/>
                </a:solidFill>
              </a:rPr>
              <a:t>의 친구의 수 </a:t>
            </a:r>
            <a:r>
              <a:rPr lang="en-US" altLang="ko-KR" dirty="0">
                <a:solidFill>
                  <a:schemeClr val="bg1"/>
                </a:solidFill>
              </a:rPr>
              <a:t>+ 1</a:t>
            </a:r>
            <a:r>
              <a:rPr lang="ko-KR" altLang="en-US" dirty="0">
                <a:solidFill>
                  <a:schemeClr val="bg1"/>
                </a:solidFill>
              </a:rPr>
              <a:t>의 친구의 수 </a:t>
            </a:r>
            <a:r>
              <a:rPr lang="en-US" altLang="ko-KR" dirty="0">
                <a:solidFill>
                  <a:schemeClr val="bg1"/>
                </a:solidFill>
              </a:rPr>
              <a:t>- 0</a:t>
            </a:r>
            <a:r>
              <a:rPr lang="ko-KR" altLang="en-US" dirty="0">
                <a:solidFill>
                  <a:schemeClr val="bg1"/>
                </a:solidFill>
              </a:rPr>
              <a:t>∩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전체 사용자쌍의 유사도 추출 후 일정 값 이상의 유사도를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가진 쌍만 파일에 저장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제목 11">
            <a:extLst>
              <a:ext uri="{FF2B5EF4-FFF2-40B4-BE49-F238E27FC236}">
                <a16:creationId xmlns:a16="http://schemas.microsoft.com/office/drawing/2014/main" id="{CB82E408-490F-497F-A66B-FA1EAAFC48C2}"/>
              </a:ext>
            </a:extLst>
          </p:cNvPr>
          <p:cNvSpPr txBox="1">
            <a:spLocks/>
          </p:cNvSpPr>
          <p:nvPr/>
        </p:nvSpPr>
        <p:spPr>
          <a:xfrm>
            <a:off x="2159732" y="329688"/>
            <a:ext cx="6226175" cy="151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00" dirty="0"/>
              <a:t>유사도 구하기</a:t>
            </a:r>
          </a:p>
        </p:txBody>
      </p:sp>
    </p:spTree>
    <p:extLst>
      <p:ext uri="{BB962C8B-B14F-4D97-AF65-F5344CB8AC3E}">
        <p14:creationId xmlns:p14="http://schemas.microsoft.com/office/powerpoint/2010/main" val="385556967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b="1" spc="-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50B7F4-74A2-4FBB-B7AE-5C2C7919F01D}"/>
              </a:ext>
            </a:extLst>
          </p:cNvPr>
          <p:cNvSpPr/>
          <p:nvPr/>
        </p:nvSpPr>
        <p:spPr>
          <a:xfrm>
            <a:off x="1387475" y="3105835"/>
            <a:ext cx="700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3</a:t>
            </a:r>
            <a:r>
              <a:rPr lang="ko-KR" altLang="en-US" dirty="0">
                <a:solidFill>
                  <a:schemeClr val="bg1"/>
                </a:solidFill>
              </a:rPr>
              <a:t>에서 저장한 </a:t>
            </a:r>
            <a:r>
              <a:rPr lang="en-US" altLang="ko-KR" dirty="0">
                <a:solidFill>
                  <a:schemeClr val="bg1"/>
                </a:solidFill>
              </a:rPr>
              <a:t>Pair</a:t>
            </a:r>
            <a:r>
              <a:rPr lang="ko-KR" altLang="en-US" dirty="0">
                <a:solidFill>
                  <a:schemeClr val="bg1"/>
                </a:solidFill>
              </a:rPr>
              <a:t>들을 거리에 대한 오름차순으로 </a:t>
            </a:r>
            <a:r>
              <a:rPr lang="en-US" altLang="ko-KR" dirty="0">
                <a:solidFill>
                  <a:schemeClr val="bg1"/>
                </a:solidFill>
              </a:rPr>
              <a:t>sorting.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제목 11">
            <a:extLst>
              <a:ext uri="{FF2B5EF4-FFF2-40B4-BE49-F238E27FC236}">
                <a16:creationId xmlns:a16="http://schemas.microsoft.com/office/drawing/2014/main" id="{E823BB27-3092-4C69-A7D7-FD14AD07506F}"/>
              </a:ext>
            </a:extLst>
          </p:cNvPr>
          <p:cNvSpPr txBox="1">
            <a:spLocks/>
          </p:cNvSpPr>
          <p:nvPr/>
        </p:nvSpPr>
        <p:spPr>
          <a:xfrm>
            <a:off x="2159732" y="329688"/>
            <a:ext cx="6226175" cy="151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00" dirty="0"/>
              <a:t>거리 </a:t>
            </a:r>
            <a:r>
              <a:rPr lang="en-US" altLang="ko-KR" sz="2800" b="1" spc="-100" dirty="0"/>
              <a:t>sorting</a:t>
            </a:r>
            <a:endParaRPr lang="ko-KR" altLang="en-US" sz="2800" b="1" spc="-100" dirty="0"/>
          </a:p>
        </p:txBody>
      </p:sp>
    </p:spTree>
    <p:extLst>
      <p:ext uri="{BB962C8B-B14F-4D97-AF65-F5344CB8AC3E}">
        <p14:creationId xmlns:p14="http://schemas.microsoft.com/office/powerpoint/2010/main" val="87718303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b="1" spc="-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C7A619-D331-42FF-8CCB-B7B324F3B66A}"/>
              </a:ext>
            </a:extLst>
          </p:cNvPr>
          <p:cNvSpPr/>
          <p:nvPr/>
        </p:nvSpPr>
        <p:spPr>
          <a:xfrm>
            <a:off x="625475" y="2967335"/>
            <a:ext cx="7798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bg1"/>
                </a:solidFill>
              </a:rPr>
              <a:t>Sorting</a:t>
            </a:r>
            <a:r>
              <a:rPr lang="ko-KR" altLang="en-US" dirty="0">
                <a:solidFill>
                  <a:schemeClr val="bg1"/>
                </a:solidFill>
              </a:rPr>
              <a:t>된 </a:t>
            </a:r>
            <a:r>
              <a:rPr lang="en-US" altLang="ko-KR" dirty="0">
                <a:solidFill>
                  <a:schemeClr val="bg1"/>
                </a:solidFill>
              </a:rPr>
              <a:t>Data Pair</a:t>
            </a:r>
            <a:r>
              <a:rPr lang="ko-KR" altLang="en-US" dirty="0">
                <a:solidFill>
                  <a:schemeClr val="bg1"/>
                </a:solidFill>
              </a:rPr>
              <a:t>를 순서대로 검사하여 서로 친구가 아니면 친구추천</a:t>
            </a:r>
          </a:p>
        </p:txBody>
      </p:sp>
      <p:sp>
        <p:nvSpPr>
          <p:cNvPr id="23" name="제목 11">
            <a:extLst>
              <a:ext uri="{FF2B5EF4-FFF2-40B4-BE49-F238E27FC236}">
                <a16:creationId xmlns:a16="http://schemas.microsoft.com/office/drawing/2014/main" id="{161D3E1D-F520-4C3A-A2B0-1E45BE9AA004}"/>
              </a:ext>
            </a:extLst>
          </p:cNvPr>
          <p:cNvSpPr txBox="1">
            <a:spLocks/>
          </p:cNvSpPr>
          <p:nvPr/>
        </p:nvSpPr>
        <p:spPr>
          <a:xfrm>
            <a:off x="2159732" y="329688"/>
            <a:ext cx="6226175" cy="151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00" dirty="0"/>
              <a:t>K</a:t>
            </a:r>
            <a:r>
              <a:rPr lang="ko-KR" altLang="en-US" sz="2800" b="1" spc="-100" dirty="0"/>
              <a:t>개의 </a:t>
            </a:r>
            <a:r>
              <a:rPr lang="en-US" altLang="ko-KR" sz="2800" b="1" spc="-100" dirty="0"/>
              <a:t>Pair </a:t>
            </a:r>
            <a:r>
              <a:rPr lang="ko-KR" altLang="en-US" sz="2800" b="1" spc="-100" dirty="0"/>
              <a:t>뽑기</a:t>
            </a:r>
          </a:p>
        </p:txBody>
      </p:sp>
    </p:spTree>
    <p:extLst>
      <p:ext uri="{BB962C8B-B14F-4D97-AF65-F5344CB8AC3E}">
        <p14:creationId xmlns:p14="http://schemas.microsoft.com/office/powerpoint/2010/main" val="78755503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800" b="1" spc="-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C7A619-D331-42FF-8CCB-B7B324F3B66A}"/>
              </a:ext>
            </a:extLst>
          </p:cNvPr>
          <p:cNvSpPr/>
          <p:nvPr/>
        </p:nvSpPr>
        <p:spPr>
          <a:xfrm>
            <a:off x="625475" y="2003041"/>
            <a:ext cx="77989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전체에서 친구가 아닌 </a:t>
            </a:r>
            <a:r>
              <a:rPr lang="en-US" altLang="ko-KR" dirty="0">
                <a:solidFill>
                  <a:schemeClr val="bg1"/>
                </a:solidFill>
              </a:rPr>
              <a:t>Pair </a:t>
            </a:r>
            <a:r>
              <a:rPr lang="ko-KR" altLang="en-US" dirty="0">
                <a:solidFill>
                  <a:schemeClr val="bg1"/>
                </a:solidFill>
              </a:rPr>
              <a:t>구하기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구한 </a:t>
            </a:r>
            <a:r>
              <a:rPr lang="en-US" altLang="ko-KR" dirty="0">
                <a:solidFill>
                  <a:schemeClr val="bg1"/>
                </a:solidFill>
              </a:rPr>
              <a:t>Pair</a:t>
            </a:r>
            <a:r>
              <a:rPr lang="ko-KR" altLang="en-US" dirty="0">
                <a:solidFill>
                  <a:schemeClr val="bg1"/>
                </a:solidFill>
              </a:rPr>
              <a:t>에서 유사도가 </a:t>
            </a:r>
            <a:r>
              <a:rPr lang="ko-KR" altLang="en-US" dirty="0" err="1">
                <a:solidFill>
                  <a:schemeClr val="bg1"/>
                </a:solidFill>
              </a:rPr>
              <a:t>기준값</a:t>
            </a:r>
            <a:r>
              <a:rPr lang="ko-KR" altLang="en-US" dirty="0">
                <a:solidFill>
                  <a:schemeClr val="bg1"/>
                </a:solidFill>
              </a:rPr>
              <a:t> 이상인 </a:t>
            </a:r>
            <a:r>
              <a:rPr lang="en-US" altLang="ko-KR" dirty="0">
                <a:solidFill>
                  <a:schemeClr val="bg1"/>
                </a:solidFill>
              </a:rPr>
              <a:t>Pair </a:t>
            </a:r>
            <a:r>
              <a:rPr lang="ko-KR" altLang="en-US" dirty="0">
                <a:solidFill>
                  <a:schemeClr val="bg1"/>
                </a:solidFill>
              </a:rPr>
              <a:t>뽑기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에서 구한 </a:t>
            </a:r>
            <a:r>
              <a:rPr lang="en-US" altLang="ko-KR" dirty="0">
                <a:solidFill>
                  <a:schemeClr val="bg1"/>
                </a:solidFill>
              </a:rPr>
              <a:t>Pair</a:t>
            </a:r>
            <a:r>
              <a:rPr lang="ko-KR" altLang="en-US" dirty="0">
                <a:solidFill>
                  <a:schemeClr val="bg1"/>
                </a:solidFill>
              </a:rPr>
              <a:t>를 거리순으로 </a:t>
            </a:r>
            <a:r>
              <a:rPr lang="en-US" altLang="ko-KR" dirty="0">
                <a:solidFill>
                  <a:schemeClr val="bg1"/>
                </a:solidFill>
              </a:rPr>
              <a:t>sorting</a:t>
            </a:r>
            <a:r>
              <a:rPr lang="ko-KR" altLang="en-US" dirty="0">
                <a:solidFill>
                  <a:schemeClr val="bg1"/>
                </a:solidFill>
              </a:rPr>
              <a:t>후 </a:t>
            </a:r>
            <a:r>
              <a:rPr lang="en-US" altLang="ko-KR" dirty="0">
                <a:solidFill>
                  <a:schemeClr val="bg1"/>
                </a:solidFill>
              </a:rPr>
              <a:t>K</a:t>
            </a:r>
            <a:r>
              <a:rPr lang="ko-KR" altLang="en-US" dirty="0">
                <a:solidFill>
                  <a:schemeClr val="bg1"/>
                </a:solidFill>
              </a:rPr>
              <a:t>개 친구추천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유사도가 </a:t>
            </a:r>
            <a:r>
              <a:rPr lang="ko-KR" altLang="en-US" dirty="0" err="1">
                <a:solidFill>
                  <a:schemeClr val="bg1"/>
                </a:solidFill>
              </a:rPr>
              <a:t>기준값</a:t>
            </a:r>
            <a:r>
              <a:rPr lang="ko-KR" altLang="en-US" dirty="0">
                <a:solidFill>
                  <a:schemeClr val="bg1"/>
                </a:solidFill>
              </a:rPr>
              <a:t> 이상인 </a:t>
            </a:r>
            <a:r>
              <a:rPr lang="en-US" altLang="ko-KR" dirty="0">
                <a:solidFill>
                  <a:schemeClr val="bg1"/>
                </a:solidFill>
              </a:rPr>
              <a:t>Pair </a:t>
            </a:r>
            <a:r>
              <a:rPr lang="ko-KR" altLang="en-US" dirty="0">
                <a:solidFill>
                  <a:schemeClr val="bg1"/>
                </a:solidFill>
              </a:rPr>
              <a:t>뽑기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에서 구한 </a:t>
            </a:r>
            <a:r>
              <a:rPr lang="en-US" altLang="ko-KR" dirty="0">
                <a:solidFill>
                  <a:schemeClr val="bg1"/>
                </a:solidFill>
              </a:rPr>
              <a:t>Pair</a:t>
            </a:r>
            <a:r>
              <a:rPr lang="ko-KR" altLang="en-US" dirty="0">
                <a:solidFill>
                  <a:schemeClr val="bg1"/>
                </a:solidFill>
              </a:rPr>
              <a:t>들을 거리순으로 </a:t>
            </a:r>
            <a:r>
              <a:rPr lang="en-US" altLang="ko-KR" dirty="0">
                <a:solidFill>
                  <a:schemeClr val="bg1"/>
                </a:solidFill>
              </a:rPr>
              <a:t>sorting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거리가 가까운 </a:t>
            </a:r>
            <a:r>
              <a:rPr lang="en-US" altLang="ko-KR" dirty="0">
                <a:solidFill>
                  <a:schemeClr val="bg1"/>
                </a:solidFill>
              </a:rPr>
              <a:t>Pair</a:t>
            </a:r>
            <a:r>
              <a:rPr lang="ko-KR" altLang="en-US" dirty="0">
                <a:solidFill>
                  <a:schemeClr val="bg1"/>
                </a:solidFill>
              </a:rPr>
              <a:t>부터 친구인지 비교하여 친구가 </a:t>
            </a:r>
            <a:r>
              <a:rPr lang="ko-KR" altLang="en-US" dirty="0" err="1">
                <a:solidFill>
                  <a:schemeClr val="bg1"/>
                </a:solidFill>
              </a:rPr>
              <a:t>하니면</a:t>
            </a:r>
            <a:r>
              <a:rPr lang="ko-KR" altLang="en-US" dirty="0">
                <a:solidFill>
                  <a:schemeClr val="bg1"/>
                </a:solidFill>
              </a:rPr>
              <a:t> 친구추천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제목 11">
            <a:extLst>
              <a:ext uri="{FF2B5EF4-FFF2-40B4-BE49-F238E27FC236}">
                <a16:creationId xmlns:a16="http://schemas.microsoft.com/office/drawing/2014/main" id="{161D3E1D-F520-4C3A-A2B0-1E45BE9AA004}"/>
              </a:ext>
            </a:extLst>
          </p:cNvPr>
          <p:cNvSpPr txBox="1">
            <a:spLocks/>
          </p:cNvSpPr>
          <p:nvPr/>
        </p:nvSpPr>
        <p:spPr>
          <a:xfrm>
            <a:off x="2159732" y="329688"/>
            <a:ext cx="6226175" cy="151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00" dirty="0"/>
              <a:t>정리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5A1644D-5837-44B9-AFFB-4D400B754FE5}"/>
              </a:ext>
            </a:extLst>
          </p:cNvPr>
          <p:cNvSpPr/>
          <p:nvPr/>
        </p:nvSpPr>
        <p:spPr>
          <a:xfrm rot="5400000">
            <a:off x="3635896" y="3356992"/>
            <a:ext cx="684076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3852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E772D5-1D20-44D0-B912-150DF973D010}"/>
              </a:ext>
            </a:extLst>
          </p:cNvPr>
          <p:cNvSpPr/>
          <p:nvPr/>
        </p:nvSpPr>
        <p:spPr>
          <a:xfrm>
            <a:off x="3275856" y="2744924"/>
            <a:ext cx="234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spc="-100" dirty="0">
                <a:solidFill>
                  <a:schemeClr val="bg1"/>
                </a:solidFill>
              </a:rPr>
              <a:t>Q &amp; A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4435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7800" indent="-177800">
          <a:lnSpc>
            <a:spcPct val="114000"/>
          </a:lnSpc>
          <a:defRPr sz="1200" b="1" spc="-20" dirty="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2700000" scaled="0"/>
            </a:gra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10131</TotalTime>
  <Words>121</Words>
  <Application>Microsoft Office PowerPoint</Application>
  <PresentationFormat>화면 슬라이드 쇼(4:3)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데이터 구조 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Bomin Kim</cp:lastModifiedBy>
  <cp:revision>107</cp:revision>
  <cp:lastPrinted>2011-08-28T20:58:26Z</cp:lastPrinted>
  <dcterms:created xsi:type="dcterms:W3CDTF">2011-08-16T07:24:57Z</dcterms:created>
  <dcterms:modified xsi:type="dcterms:W3CDTF">2017-09-28T01:00:00Z</dcterms:modified>
</cp:coreProperties>
</file>