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324" r:id="rId2"/>
    <p:sldId id="325" r:id="rId3"/>
    <p:sldId id="323" r:id="rId4"/>
    <p:sldId id="299" r:id="rId5"/>
    <p:sldId id="319" r:id="rId6"/>
    <p:sldId id="311" r:id="rId7"/>
    <p:sldId id="327" r:id="rId8"/>
    <p:sldId id="316" r:id="rId9"/>
    <p:sldId id="318" r:id="rId10"/>
    <p:sldId id="326" r:id="rId11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09" autoAdjust="0"/>
    <p:restoredTop sz="94136" autoAdjust="0"/>
  </p:normalViewPr>
  <p:slideViewPr>
    <p:cSldViewPr>
      <p:cViewPr varScale="1">
        <p:scale>
          <a:sx n="107" d="100"/>
          <a:sy n="107" d="100"/>
        </p:scale>
        <p:origin x="1332" y="150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2017-11-02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376956"/>
            <a:ext cx="6599038" cy="79206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4000" b="1" spc="-100" dirty="0"/>
              <a:t>		</a:t>
            </a:r>
            <a:r>
              <a:rPr lang="en-US" altLang="ko-KR" sz="6000" b="1" spc="-100" dirty="0"/>
              <a:t>Big Data</a:t>
            </a:r>
            <a:endParaRPr lang="ko-KR" altLang="en-US" sz="4000" b="1" spc="-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E93C83-F052-48FE-913D-6EE19F1CB2D3}"/>
              </a:ext>
            </a:extLst>
          </p:cNvPr>
          <p:cNvSpPr/>
          <p:nvPr/>
        </p:nvSpPr>
        <p:spPr>
          <a:xfrm>
            <a:off x="1752916" y="1556792"/>
            <a:ext cx="68515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	    		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	4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>
                <a:solidFill>
                  <a:schemeClr val="bg1"/>
                </a:solidFill>
              </a:rPr>
              <a:t>김보민 </a:t>
            </a:r>
            <a:r>
              <a:rPr lang="ko-KR" altLang="en-US" dirty="0" err="1">
                <a:solidFill>
                  <a:schemeClr val="bg1"/>
                </a:solidFill>
              </a:rPr>
              <a:t>장인한</a:t>
            </a:r>
            <a:r>
              <a:rPr lang="ko-KR" altLang="en-US" dirty="0">
                <a:solidFill>
                  <a:schemeClr val="bg1"/>
                </a:solidFill>
              </a:rPr>
              <a:t> 이성준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722947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376956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b="1" spc="-100" dirty="0"/>
              <a:t>		</a:t>
            </a:r>
            <a:endParaRPr lang="ko-KR" altLang="en-US" sz="4000" b="1" spc="-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E93C83-F052-48FE-913D-6EE19F1CB2D3}"/>
              </a:ext>
            </a:extLst>
          </p:cNvPr>
          <p:cNvSpPr/>
          <p:nvPr/>
        </p:nvSpPr>
        <p:spPr>
          <a:xfrm>
            <a:off x="1752916" y="1556792"/>
            <a:ext cx="68515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</a:t>
            </a:r>
          </a:p>
          <a:p>
            <a:r>
              <a:rPr lang="en-US" altLang="ko-KR" dirty="0"/>
              <a:t>       </a:t>
            </a:r>
          </a:p>
          <a:p>
            <a:r>
              <a:rPr lang="en-US" altLang="ko-KR" sz="9600" dirty="0">
                <a:solidFill>
                  <a:schemeClr val="bg1"/>
                </a:solidFill>
              </a:rPr>
              <a:t>    Q &amp; A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9882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376956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b="1" spc="-100" dirty="0"/>
              <a:t>		</a:t>
            </a:r>
            <a:r>
              <a:rPr lang="ko-KR" altLang="en-US" sz="4000" b="1" spc="-100" dirty="0"/>
              <a:t>발표 순서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E93C83-F052-48FE-913D-6EE19F1CB2D3}"/>
              </a:ext>
            </a:extLst>
          </p:cNvPr>
          <p:cNvSpPr/>
          <p:nvPr/>
        </p:nvSpPr>
        <p:spPr>
          <a:xfrm>
            <a:off x="1752916" y="1556792"/>
            <a:ext cx="68515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-</a:t>
            </a:r>
            <a:r>
              <a:rPr lang="ko-KR" altLang="en-US" sz="2800" dirty="0" err="1">
                <a:solidFill>
                  <a:schemeClr val="bg1"/>
                </a:solidFill>
              </a:rPr>
              <a:t>전처리</a:t>
            </a:r>
            <a:r>
              <a:rPr lang="ko-KR" altLang="en-US" sz="2800" dirty="0">
                <a:solidFill>
                  <a:schemeClr val="bg1"/>
                </a:solidFill>
              </a:rPr>
              <a:t> 작업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-Data Training Algorithm</a:t>
            </a:r>
          </a:p>
        </p:txBody>
      </p:sp>
    </p:spTree>
    <p:extLst>
      <p:ext uri="{BB962C8B-B14F-4D97-AF65-F5344CB8AC3E}">
        <p14:creationId xmlns:p14="http://schemas.microsoft.com/office/powerpoint/2010/main" val="1854043513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376956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b="1" spc="-100" dirty="0"/>
              <a:t>		</a:t>
            </a:r>
            <a:r>
              <a:rPr lang="ko-KR" altLang="en-US" sz="4000" b="1" spc="-100" dirty="0" err="1"/>
              <a:t>전처리</a:t>
            </a:r>
            <a:r>
              <a:rPr lang="ko-KR" altLang="en-US" sz="4000" b="1" spc="-100" dirty="0"/>
              <a:t> 작업</a:t>
            </a:r>
            <a:endParaRPr lang="ko-KR" altLang="en-US" sz="2800" b="1" spc="-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E93C83-F052-48FE-913D-6EE19F1CB2D3}"/>
              </a:ext>
            </a:extLst>
          </p:cNvPr>
          <p:cNvSpPr/>
          <p:nvPr/>
        </p:nvSpPr>
        <p:spPr>
          <a:xfrm>
            <a:off x="1752916" y="1556792"/>
            <a:ext cx="609544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	    		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- Data</a:t>
            </a:r>
            <a:r>
              <a:rPr lang="ko-KR" altLang="en-US" sz="2800" dirty="0">
                <a:solidFill>
                  <a:schemeClr val="bg1"/>
                </a:solidFill>
              </a:rPr>
              <a:t>의 수치화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한 속성값을 가지는 속성을 제외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- Null</a:t>
            </a:r>
            <a:r>
              <a:rPr lang="ko-KR" altLang="en-US" sz="2800" dirty="0">
                <a:solidFill>
                  <a:schemeClr val="bg1"/>
                </a:solidFill>
              </a:rPr>
              <a:t>값이 너무 많은 속성을 제외</a:t>
            </a:r>
          </a:p>
        </p:txBody>
      </p:sp>
    </p:spTree>
    <p:extLst>
      <p:ext uri="{BB962C8B-B14F-4D97-AF65-F5344CB8AC3E}">
        <p14:creationId xmlns:p14="http://schemas.microsoft.com/office/powerpoint/2010/main" val="48786897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376956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b="1" spc="-100" dirty="0"/>
              <a:t>Data</a:t>
            </a:r>
            <a:r>
              <a:rPr lang="ko-KR" altLang="en-US" sz="2800" b="1" spc="-100" dirty="0"/>
              <a:t>의 수치화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E93C83-F052-48FE-913D-6EE19F1CB2D3}"/>
              </a:ext>
            </a:extLst>
          </p:cNvPr>
          <p:cNvSpPr/>
          <p:nvPr/>
        </p:nvSpPr>
        <p:spPr>
          <a:xfrm>
            <a:off x="1752916" y="1556792"/>
            <a:ext cx="6095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    							</a:t>
            </a:r>
          </a:p>
          <a:p>
            <a:r>
              <a:rPr lang="en-US" altLang="ko-KR" dirty="0"/>
              <a:t>	    					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3FA339-5CB2-4050-8C49-F78A40AA3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15" y="4581128"/>
            <a:ext cx="5734483" cy="20235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989D45-5A72-4197-9DB7-55D593E8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583" y="1542669"/>
            <a:ext cx="5734483" cy="1755441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0A2FCE4-F70E-402D-8BFB-8BB88B1068FD}"/>
              </a:ext>
            </a:extLst>
          </p:cNvPr>
          <p:cNvSpPr/>
          <p:nvPr/>
        </p:nvSpPr>
        <p:spPr>
          <a:xfrm>
            <a:off x="4171776" y="3534127"/>
            <a:ext cx="864096" cy="780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23728" y="329688"/>
            <a:ext cx="6589332" cy="103135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800" b="1" spc="-100" dirty="0"/>
              <a:t>한 속성값을 가지는 속성 제거</a:t>
            </a:r>
          </a:p>
        </p:txBody>
      </p:sp>
      <p:sp>
        <p:nvSpPr>
          <p:cNvPr id="16" name="AutoShape 2" descr="적조현상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0D4612-8D42-441D-97BB-15C263A9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022746"/>
            <a:ext cx="6667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3548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06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unep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unep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data:image/png;base64,iVBORw0KGgoAAAANSUhEUgAAAM8AAADzCAMAAAAW57K7AAAAZlBMVEX///8Bs+0As+0Ar+wAruwAse2n3fag3Pav4fj7///G6voArOyz4/jC5vmn2/bq+P2J1PXW7/v1/P7h9PxZxvFQw/Eht+7e8/zP7fuU1/VryvLw+v58z/Mwu+8AqOtDv/B0zPOP1vVYr6zWAAAeNUlEQVR4nO0d53ajvDKoGNOWZjBgCM77v+RVR4CEkONkv3vOzp9NNhhrpOlNHx9vgGjzex1f/1wuaVe94+W/DGU/D/q660uDEcQEIErA2P21hb0C3ROg5KL9RzojjEFAASN8C+P6r63NH64tWTws1e9RD2DAkAEYtcX/19F8pGTxZOW5+o8e4oADxMV9+3h1L7vy/jjx3gk0Y5q7H3wr1BOi2CBFTxmA/GgCBC6bZ6/jjBEH3IROEsxvCURTfwL3t0GI2NqRXHl0Y/9BCW3O1osrWiIeOBmyB8gTqev1V0T5b/g15rshtj58E7/fAWZHA/FQrh6sn0gSIf07k3oo+WxjxxeU5IVkb0auCe7jj5JfNck1iv/oiBgAGCbzdaVxygEgDADBAEECCLVNceny6pHnO/bafQc9cIABRzz8/MGzerQcHcU8HSJbD4brTn12TyK8YffxKNPL1Vd0xy19bfLFfrkhNPyQdq4UOpxRopAKgludEwHWdVsJNiKA5r40vMcNGVFmAeI03QYYXhzPe0EqFyqJDbGdewxJwswBJAFPz0wzgELCakS1Di6OMUL91aKkYT8RwkU31/On4T5Jir8JdIQsSIsw7rKe2DjCLKBcD/FzYZAMCbkn6e3hRTh12DT8NeTF8/cxYVB8SiHMBXWwf3U8IF0qo0axyx1j/l9CTN9bNA29h/UQsQ0YyFvg+B0sJOQTasSPdQLM6BCoeq5ppMUzxILsqpmpWpD04skiIfSJRz8BUZGXAOQUjG6ICVNKhp6EKBjMjxJLYAoQN68xSpJGHEnBqBGgQjxXthBQjI8pL+9WjkhP7Cvc2B4+DRcE1Fu+IBcF4cHz0aPLwr74+uovaSyPqB4BJUf0lE99MfWCM8tLOMR4GsM4l1hN9A2vicoFqHySL6mZWYAxo/28LqmA7sqyrOs8dzJ5TAwfrAj3o54pRuiYIR5zQgwKPA0hla5Vq5kkLwJFJ5CLmBmtNdFHWcwQaZB8Ps9Yj/llgItBngaE6OB8vBE9ogxJkBrI53J6QN8yU1OKDorlL2R/4PUjbJFke2G1jee/pAw1D4OYDzg4/iw7RyZfCPOVCHxLq5aMwFrxG5UvTX4JYKABRtPlZUuk+iJyo3V8PG0hx6jtyJZygnuNiyJuRQvuJ3YNzuoJyoOhmpO4od+ToETIJ63roUvLtTU5ogYzIziatzGYM8BsAQAFQRCLIxiEOqU0jVATvkEdfMSBRfprkDVECRBua0aMGL2OrT9CGRdnQhr0mBnwgj1x03evbJERbieMhSodAkSoM4BMxneJt+3DqS0gAoC9j6ISUH8MNEX6Zm/k5OviG6E7/GQ/I/j0/JICc1uAy6OBoXLr49+OVKygJgSPmPyYA3SsjLfwEIzPuTVMwPPXgy4miAG3TkbiKXrJ1ZE7Bphp8PTTGcP4Laimif4T4gC75Yj2MXE8XJnO/6U4J8Mng37Wdi/8NvBTq/KFXNkRDypYO+RnzAmtifvtHx4vec7fhyq56r/maBXOdEEn4oMb8y+/zNPfyoL0ycpfohYDPuGvciH2FNLgqf2lKyYRnfg7QPwlzRhlxj52fuiLm3o8urEcaH25YRo98hEp7wZir8BWKR3G4NClg2Ik/uHHw5YfpUPL0jou9+ungYZEUCsC9SVSC7RDLg5g1GyDPoAygnjkZx9BVFWPqvq2vSfsfTgyPmpPENwkgkotPx7iQnWtchCQv2Srs/DZTIDG4YkpCaZmDLNvqLI7Cy+R19FVftFdPo4nFJDbEDxQAHBE/V3puAHPhXS9yKQSk1wATzAQ2/zVqMYVCb4eKS2BxTkzQim8v48r8wjJWQ1IRj1djv4aomzAlOWU76cBoDmgYPCzJiUUQo/AgTPFoUqdpLxg7EMcn5tyrVXo7AyUT0JeJlQ0pMgT4yun9IRqQRUL6tkfpZE2/hOX7dEg0cGBB+ukE3IgI1E6kanbg1gUINQTUhvOSjZEekjx19LnSxmrBqg5T2uhzHGfwWifaz2DkOSh/IO+wWqT9lD6ohHZX3wtxee4NDkHPOntA7D1PqNCZDtnyhd2jRqoQGhFcxMF5jIOjacPp5yQY/UmQLNvVEUQDkqJlclNIMMbqEwT1ueDqV7AsLmdltLR+Ao2bGE+woZCzBV8S8wyzNJqz/0zNHXAjR1mi/OzuZ3fuq49JQVMAHDrKepyFgaE2Q1zE7vZRYjuLLLLf65FSm3wIISvVw9HHNHOz3IAI4apER7AvFNDLJqDJG7056dH+COa4auHI46Ihvm9IOb0wEVyuxPbzGIT/EPZzIsC6hY71usG3HqGjwi/AmkgILiRktxiE8I8g9grPtx9HxuGka+9QLMfDJ8cbR2HC9MbAssCacHUu/NbMhfrAMxqRJzyAp1LEi9cTcxThkgMg01Qf2BbjJngrKAW7O7sBoVCx7nOIasfdTY48T7nkVwW2fEFmTwIiee8plae6OXE2CfL376SyYVO4kAHz/J19eQgzHMI5Z+Lk9CwlCw5Dbj6ZCRogS1+CQzfJ7gPWK2hc53OyqJvXAjBMzzUJgqhiJFUu3WEaqFBabLorrQ10SmuEFfttNfW59u6HscnpFyBF3UVF9SeAYJVJMhwG3VPJe/wVNwxuVWu9W0T7LGT2ZzZOpYG5dVDFCIevVkLuFg6FcvucKNvK9c3MDsl9Tbt5D6gExG+SavN+GDiYOOoZtLrU7JQlCAeh68LJ7Xt2K9w7sAJ04cioFVbPa34SCkhSxDhYYTKKQsM53t1bsGJGhCW/MAq8kzdaSO9Se8oB2IXD4k5OmGy7dyt9ITD52YhFo7GUk1SGl5FpnmwUW1npSJuh9zzPGHm4K0/3Z/5kDMMm/NUNWfOiDr4+Ev/+0NQDsdHqr3j+rkT1GaIJzXuzwQgcToqwp5hRPagynNTNyIiZYw85L4DeKgLphMr272jPrMJe6m4A35AASsAZ4cB17bfzN9D5YFSEegw9nI958BtDshlIIhdOCZ0ClqEnRkDG/tNiFEqWqSGcGTzTmETyLpZ+TVnwz/ONGfFLTSqrRjzb2QIF9jUulEC9biiJDy9Mi3J8jxHbcGOHawLoMLdlErl6Wxaq6OO59hwOx/8AHDiCqXz8WLdMlu4BCNTNjv8GQMBLDNZwOFbXU7HDWlW4ZPKq+5Tq5pzgsPQ+pDFbIQyY2gwmy+slgoIQehkSKcZprovEJie3OrInhOgrQwsheL8vMvvEiKBYEJ5RXv6wVQ410DzR8BLi6+2l3Cw6h56AAKPtnn2165ec2FUd9f+2bQIqdSQBZ8Tla/sozAj+OhmYvhk/1BJigceejuW1B9Sna3x4GhgMA/FJb673Jj8nl2KYQZYIbZ549qAMQKjONxnUPcLPiYuGpgT8XXFZ/KklZIG7DggRBBMtzFMu9w3SRrlXRqOtwlARonBUmMP3R+m2UP8TLH0MSpaNJsIUTdRdVrgM2lfalSK42BUFd+/X2RR3ePrF6FEeWCHuXjJ3ZSomhDLsEPcUT0vkKNkeG0J77hTMk3SzrcizMof6HGLHmUWFrcZJAf6vBHMVZFzbCcshfszpawgf6NZH12y2Y+pflup5QFEB0YpUJ0DiDCelO0RulLJKyNsrPx1UUzxf6a0agcRlq1uNCygihAuyR+au5JOKVNBiyBvrRrAXdz/Fqis1PyAS6BuXtylFv6hxpz8ndp1y/GkyIrPTHTkUFzj+mfwqur4WgxE91ojIzVa7LULlKbMFeI/zBAVhBXRCme5JxGwe3NISmmibJ49EdJvQOKDiW6ia6lKYpKbqFrbkzRglaufJbm11BumCkciOGtmKtGYtu25K8+H4yVsgfRlaZeXKbEZALcZtM4IayyTWGwq/vGQcpCYlEQwXPASGxkx1PrKrP7PLqQBFF6sQKc8S4ZUMo/S9gn2JoJVA62KR0XbFw1ZE0nwh5W9V2Kh8oSpj2qtxfqymv3S6CHGQn/sbtz7m+zkstum1th5prdqiTwYtU4JjkyoiWD2PRFiPWfxLVvWeWe87dCieKHGblCWdEyC28a2mnDU49mE6WhgAqCI8Y/ynhLxyKwhuYfZtQ6OFLam4Ud0soTkkIPXgWEWmGhlJFEUhoh2t+w4dH26nAWa13M+d2zTGLx2P9FIOpbVikJYrdxb7qxZHZDzrrZRpJwL8exXtdpSFk58bvaYUlTEPTPd/47FcAOL+K08UvOr4A6H0yEeXlBoBh4dWBoYejYrg4k80VKKFyErNtCmzR4e+OxL8ktXelL/NLThw6NvKlsgwrvt8idNOlfCl7YxY3466ERha2SciqpKfJANH6ECJX/dtGy2Cuhc18/iPam8gs8mw+vM7a8/bNPMfA3y9Dv9N5kKBlCICxG+tirn3Ku0ZZNuOyfrBdjPRxYgc4UrznxerV9lE1rxLps15sM/6xTm6XC8/KyVfySXsCWnohxOHECp4u+M4qT4snoLPvIt2KjlM9kfDZ/Aio+ITzMBKI5HLVjRAODo8WXY2MdH/zDQCc6L3I6i8kLNUJYRufmFUVVwkMm/WMW5beCHDkDLJysvcjuMkXKlQl1rkdpqtn8T+yHE20E83HOTtZ3p/Ir+jlL3PA1ChFYkMgkamyoJTFmK42M1rj9O2NdrgEvsOPT75FEelXMx7MR614n4Hi4bknHT4cB98WNqfWtGz08eBTZvoh2D69INZQoRQavNOf8cRffPpNz1VS1+oYcpSgEeVVsxO4AoFQQM219Dld9m+Bymx2rP0tdlb3yMna3q2gHg+Sq6XBmhXs5TFOWRvexQcNQVQMGz9nWRuufTWZsPrkDMZaQpX8CbTGTEWuO3XvpB96VYyRZAOFNDoK1KxTI9N8IWkJm45UKl2MS7tMTut0zyCNIbuBx40Me4bnp8Wkw4Ty2/eDGe4tosDuJPoQCIJGioXpWZ3vsni7tJQ4AxK4ypecYP+mKLkPqpkcW1ivw+Z2kdmaShRiRxQystpX77StgXPaUUoWUu+EL0k5Cws7Xg1sviWc7HEx8z+8RIhrFY24hWoSlsgFFq4QcPUmFh6xCNZaNgL436Kj4WbdoscQPWprQ0pIrezEKV894RAOCOBZ4xskrMzEcDaT2V3/EElzUqn5cw0BITqZFQMv3S9BsT556cCt8YGga1RCgjH4LT5JvXx8ytpczEED8/8XL2VSuLK1O4MF6opbuadTpoBWdK3xQspq2XY2u2IOloQxnXGZeZfdGEJb8RulpWPdKuJi7/eIeG2Y4rfSjnJfvAYkEySpf7P6pUKY3oSruKKBy4kNWMRQ6IG7C2kLjHyjSh4qOIzdknnhMVnDUkmfbfyo4nknERzET9cH0hAqeWpJaHTaqFMT3kolkacGdHFnFCubgB6gEPumtQnW4IOT7ST7W48OfpTTtid7GyAjPj8kXJWMCnWDRv3FM7z8yXZY7ZxBEVJ2BTqe66YwlaXP9yGh9LPRR3oOSJC03aM2Ze3EbB3FLP1hxtURFm9ancFVZyacuOxKc3wSJXRdhtpeYvIpq4uATcjFdbwucGhds48AbORjp1nXzWc7L1zeSbucFstcrTUSBrS1chKunr27P2J9em68WTeSxbIESGorW1y+pdnS9KGcLWewwFrWvafQNnY53+8TerYypzB4uqVbG21bZLbYLbxUQXe6EnUjZwLpOzCkyeC4hAWx5YbMfC0yXUIlMLpIquVZZBtdBAe1XBKZGwiuufU1tWEsda1TuFDlo+ola2VBffJRHagxL3ExS3juufoVF7rEzGCaW9I7su9vJj6VEEUAgPEXYXgUczUuEJebUOtJ6oo0XW2lWZqhJGda6Idy8/tMiYREjkTTi9dWaSvjn5YeOVuQ3zg7pRSa2irWQhqj1P6Ek3McWYr1XIg+rTrBFcHZi7/JyLgY56WkQcRkiY5QhMJ6qRjiggDQU+/O+W6MTDwQ/bFLUzeWSeRspVvZCOXNWMamegUeVrFMfZi3O71D8tBsZvcjRs7swLR8jX3K4ZchaQFEO36KoIynKikcaqeiZf8PMcYLMYLQ9lwm5o47HExkYi6MW0w3nZosWhxJPFA6hXO/eghh79QWAxWOcVlgcr3FsX0ZHEtqCDdI+ZkZvqiAsOJgHoC2OHMWn4UNfFUphd2knIEHM68OnM6NCYxoeGDyUYRbWWEiEDQo04VEGdF2xvOqmBZY2mrKU1uGoZ6EDtZ7Fo5gdQN2CZDHTcOchH1wvMR86A4nyY+QOw2fipJkskysSq5tADgGbCoQanUEmsj5GuR1kZdtUr4KGNTybUxQKM/C+iQ9JmWg1GtjCOcDV6trad5pWFvcKHkkgkNX0rDKOjNNEyRIeGUm9Y2W/c6bPeGGBcpTmpbLB5sK3Yjj0r7M8I8CLQWdx/IL2G0OwBiHV3k1wZkdrkZOU3NcLps+UA9cnY8njMi9z1dgE0Hzk8aks5wfOFLFOVYssWF5I3LkAOCMPVDUt7SuWmrf5Qv50rZsv5rw8IYGuXeLxuip/o8czsJp1lgNA9sZjj+aKbs0ZcdtHmrXyb1GAHbZyPZiW7rAOQU+0xEKCbzcMSDeLKQiX6tGkxnVe/oFDaq+ifSxDu4xGyKW54nlU9hGrqPsg6d9NS6npgWWoiDs32QhRhr6k0N+s7X18AlSJ7IcsDrZqG7yPm0TvhKqhg4GHfCb3khhPJQQmDGsWG5oPNucunxO9UTK/Rj4bd4B0dvuCmcS5li5vkIgQ+x0MRProbu2PKGgSgwEIPGB0PWpfRAsnvPdGOKwkTE+Kzhzc+KEktN3JwuD+RuhhGUYmrMSj/Agge91tOUA1GtUEqHX4pyNpk1FVufkOuNlmijPG0EZ3ViNrVF6wqcmxQOq7wqt3DIAUfKvkTr4ZwP0Z6N5erEZM1AWyfqdQGyQNy97p+H0I5okVioZ/NfWBc6h6EN7GwooWTZdTE1Qz9FpA1efu6wugqZI7ZMV0Bt5dsMxOlme41uf01EMezj9zEAxYTNE9dBsQCqERljyZfJFcH9OOXEYrjWQ8teKS3ZVLrydu0UjG7F7XjJd62XKXSSPAdD+gL3LwFmob/qMNZn7l2+qomFWmgHXIomIc+XrCS83Pdg8G/By0nA6Vtmb2iZSdU2PME6OaVuOOjvV0E/Ykhbg6d+l1IeVu8/JL4htYesN9k8RJv/GfWbwV4oc8o6PFHe1BZFZiUxvK6HA1O9GTrUBlajui1MpBe83dlb//uRVaHwOpZxZC3MNi5SzjwnswcGmckUykRMrcAHITNvw3E8AQYMB13wbudBej2Qvt4frPEYSAuorKB4OSwwxfg0VL+oGtO2z02PuORV9DN5jnWRDn11Rc+O73RG2pAvoKsOe/bXUzCazzyDsrBPGSTkh0dB2/oJvs+lPRyWFAME9wF9QBOvnmva3Rt4LpVlF83BVn7NnIOv/SHNGGzSvU7h/n3EissKN5glkRdf2NDMBggCOY+zqsootfmvv+Co/vQp/f8noXPWUwUIbvJmo7B843kXeVdnBGIbTdo0+kfffEcbrfh+Sz6MOuswwSqml3w+OQPF/bpI1Udp30xNM1t7LPfuxuqzoomkHspgY9KGa9rq7a8jmrgyfIo+WzQFL+4Yjvk1wHwJn+D1AjYxW6zuLq162d6vURgfpRR1HD9qzjF66vCjWtkAG/hTf5o70NngqYtfvi6JIsqzq9khfZMDtFRsH0SLirLMp0wSsg5peRnwjnPFh5NWiZneLMd0zumyjy+dhKgiovpaPozoNd5yPug8wInzfV+bRJciGU+2FV/Bx+HaCq6nYwwrOQVqKZmuXjuUabjjNHB7AIQQLhI1q5JkEAjL1CyRJ3jAR7cO8GuuJ5HbYJHnjZvu+iq+Ezw1DTz1EJ0wDBiHU2qyKKbE9gvRBL1KJkVRlHaHO0LZycE22lumgknn2+0ReoGcY/I0b+D0dQvpH9vkmRjbFVjkjSLCCcW2gEPLl+IsTXk9CKUWwfRhAzQY4TVEyHDTP2yRSuLsmQXJR+iROPC370FeQ95P6G9hbh8ZTuuYnIpDXoZXzSiTRS643c/W3YJrs78rVBfuPLULlziSgY24XoDK0Kg1uxPBsmGr+mw7BsoZu/I9wqjbbj87E2LeXyhw+cwt04hnm5FuovUxfRWYPs66pb8fac272lxm9R76Xi8yy/eTRpR6/phlqAFAsf3N0QztoWemdX++I1xbGchIr64Mzh2I8/4XvDxd+BBE5zu8PYAA9z+eND4+0CLmk6gI9op/0u3qhrhDk+iwxEyFyD9d+C+G0x/ADT5Av/TJ5QHp7MYFFjdyn+Zh2YEHFOmVxDRuKH3teC/CQWyFJSZIceJ701gvwyln+HYvd/O/Af/4B/8g3/wD/7BP/gH/2cQhX/2oAeKou0fVWAtvSxgjLbFlzWo98Z/LidAi2nVoeHv1139F11uQgDqmcIk+dRjnRH5D5UhpH9VDmiDlk8mppLFgbwayRfr733qf7CBHmDNPvcfoOlphJtw47RHj/tFb1Msum1crSpl7TVu+9WW5NroJ1MwrqpTUQoE0C3VUsTsD+qjcAUyhbdqhiIfaJZikeU5enn8dNk5kaprypJlqXdN+as/HDnaX3ww1p4gVYF6k2YLpNewaCAr+9wGwC8SoTmL4zjtB1l4BYNdDS/ct92vIDNc6sRAdelCm6/Jrrsz/dFevBmxMfBP05tWLdh5H/BrwndXuItH7aXiwDarQva4W+t5UmgpOOXNwuaLV2oM9vhw6l6PJZW3pW+ik6IR2V7AQh6wtD7IKTTActcnvZ7c+N51x+4GrnCPD2/23IxZlaP41sSjD5A1wgXbpvapqTq2bjRg2GpteZZaVLDn1syEjyx4XT8umNNeNJtC2/jZRtVIWLrRJks9cHaIz7iP6sdGfGTf8Ip8it2U1f27LMzVBLJf0yTF2AO7axwZHOOT7TuVLPiUhgNy4tMhW/8YXW4rETKxUIPNHRzH+OSfO+K34CNHG+gvcuJTHuADU9VPbXrm9hI+7Lalzf9Y8JGN9xrBfRMf1bJr4vwX8dmDDR8xi0Zv+vwuPnJUhenmuh/HR87l0fTjt/GJFAvtciA/jk/2A/gsXdW7x17AJzTaGo7z0b/l+/ioG1F3etAfn/rTqMls+IT6IA4Ob8BHGum7rjZ/fDJzIsWGjzAEdfvlHfgsY6fXLpY/PoW5PMGGj3Qj9De8Ax91NQNYfaM/Pq15uuWxfbAacv0WfFTH4Dop7I0Psa198JGqQv+/9+CjpuKsRo344pNi4INPLAb0rRTfm/DhSeuNsevCp4s1SIuJjtg4j0+NTbGAd+HzUF3ry5ce40Mc1HU4JAC26bAmfGIxBGrje70LHzUxT3uVCx+s97eJEstDfLRvu3Fig1tb/G348HgOZSHlwznoLbg1TTPP80SgbQMEnfiEWUcguzx5/Skw1EK+Dx91v5NS117yIMqvdAzAAT6sWl1ewseKPQ0zId6IzzKMSV1E6imvZxc+et/HVJiKgN6IzzJqZH4Rnxwd0hv4GgfabDOM/XVfR8/hnfgo506EGP3tg8YcnNzLAyu8FZ/FuYv5b774hH72mwHei48aJsfqk/zx6fzsawO8Fx/l3DEW8sfn8fk0fcADny9XPLFDtmCwCR/Vpc/HlP2wv22A3oUPeZcPPjIgzqd6/T4+F1f8mt6uYf6LGR/l3MHqb+DjvDbLFO/nYMEnly1Y880y4eYn8eHTjw7yPz22Ddmw4KMN0X0Zn3x9d7QHPpVwiqz1nwO23YBow0cbKP0qPu0qM+2DjyB3+5VVxPC1tHtY8ZHO3cv4xAitf/fARygg21yO3Kp+iPVoGwBVfROfaaMPffApDRfvamBnH4qPbZyHdO5ew+eKNhlbH3xEEsVCOhW2D/aeDi6KE9dyvYTPA2/nl3rhI+eTGf/YYPuMJwwOLvIT9ywa8TnOn5J92qa+BT4nZ8tw7jWu+wntc+QJZx2oYe7cmfE5zG/TJq6tOSk24Pg2OQXiUj343L26gaa0zvIlBxevcufOjM9R/UFMc7JbOpZx95Nl9TG/exlP6+evAB+NCmHlHwfjkqhzZ8ZH1GHAXV6xSmdkWrioDDi6LHMF8g4PNMsW96gr6DwfZJ+/xZSmdsvYHohzZ8RHXsYAYFNcrteUwfXyNUyI93ZvHdGrrEQ53QdVT9zsCSBiLdsA0Yof2FqqeqL7dZZj9EabJ08l5x6fPGuU9cC6WJfqKtVcu4qC59lNu4Sg6KpzjTkX2VIN5FfRkUhmaPTKOUR+sUj0Gm7xeRrK2faQaPdLbj5Av+3kwLT42coJHxChdrQPjEjDNfS2E0o/Nwo3Dk+B1txu+Ov5OUmPMr1c/vy5ZpbJK97Q/Van7/8A5Ip7SOeOIy4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0" descr="adb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2" descr="adb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4" descr="adb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8" descr="escap에 대한 이미지 검색결과"/>
          <p:cNvSpPr>
            <a:spLocks noChangeAspect="1" noChangeArrowheads="1"/>
          </p:cNvSpPr>
          <p:nvPr/>
        </p:nvSpPr>
        <p:spPr bwMode="auto">
          <a:xfrm>
            <a:off x="1082675" y="905385"/>
            <a:ext cx="304800" cy="16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20" descr="escap에 대한 이미지 검색결과"/>
          <p:cNvSpPr>
            <a:spLocks noChangeAspect="1" noChangeArrowheads="1"/>
          </p:cNvSpPr>
          <p:nvPr/>
        </p:nvSpPr>
        <p:spPr bwMode="auto">
          <a:xfrm>
            <a:off x="1962592" y="722423"/>
            <a:ext cx="4129014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2" descr="escap에 대한 이미지 검색결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24" descr="escap에 대한 이미지 검색결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6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8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30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9970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2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21494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제목 16"/>
          <p:cNvSpPr txBox="1">
            <a:spLocks/>
          </p:cNvSpPr>
          <p:nvPr/>
        </p:nvSpPr>
        <p:spPr>
          <a:xfrm>
            <a:off x="2123728" y="329688"/>
            <a:ext cx="6589332" cy="1031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-100" dirty="0"/>
              <a:t>Null</a:t>
            </a:r>
            <a:r>
              <a:rPr lang="ko-KR" altLang="en-US" sz="2800" b="1" spc="-100" dirty="0"/>
              <a:t>값이 너무 많은 속성 제외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DF24F37-56AD-4A9A-8EEF-ADC28669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14" y="2211523"/>
            <a:ext cx="3028950" cy="3829050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2102A90-A1BE-4BFC-B1F1-DF62A2F3A430}"/>
              </a:ext>
            </a:extLst>
          </p:cNvPr>
          <p:cNvSpPr/>
          <p:nvPr/>
        </p:nvSpPr>
        <p:spPr>
          <a:xfrm rot="10800000">
            <a:off x="4914338" y="4437112"/>
            <a:ext cx="1008112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B6E36634-8229-477A-AFB5-E92BCD9A42B2}"/>
              </a:ext>
            </a:extLst>
          </p:cNvPr>
          <p:cNvSpPr/>
          <p:nvPr/>
        </p:nvSpPr>
        <p:spPr>
          <a:xfrm rot="10800000">
            <a:off x="4914338" y="5337212"/>
            <a:ext cx="1008112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56967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07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>
          <a:xfrm>
            <a:off x="2143325" y="376956"/>
            <a:ext cx="6599038" cy="7920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b="1" spc="-100" dirty="0"/>
              <a:t>		Data Training</a:t>
            </a:r>
            <a:endParaRPr lang="ko-KR" altLang="en-US" sz="4000" b="1" spc="-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E93C83-F052-48FE-913D-6EE19F1CB2D3}"/>
              </a:ext>
            </a:extLst>
          </p:cNvPr>
          <p:cNvSpPr/>
          <p:nvPr/>
        </p:nvSpPr>
        <p:spPr>
          <a:xfrm>
            <a:off x="1752916" y="1556792"/>
            <a:ext cx="685153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-Data Training </a:t>
            </a:r>
            <a:r>
              <a:rPr lang="ko-KR" altLang="en-US" sz="2800" dirty="0">
                <a:solidFill>
                  <a:schemeClr val="bg1"/>
                </a:solidFill>
              </a:rPr>
              <a:t>방법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-Data Training </a:t>
            </a:r>
            <a:r>
              <a:rPr lang="en-US" altLang="ko-KR" sz="2800" dirty="0" err="1">
                <a:solidFill>
                  <a:schemeClr val="bg1"/>
                </a:solidFill>
              </a:rPr>
              <a:t>Algorim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		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6103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08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unep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unep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data:image/png;base64,iVBORw0KGgoAAAANSUhEUgAAAM8AAADzCAMAAAAW57K7AAAAZlBMVEX///8Bs+0As+0Ar+wAruwAse2n3fag3Pav4fj7///G6voArOyz4/jC5vmn2/bq+P2J1PXW7/v1/P7h9PxZxvFQw/Eht+7e8/zP7fuU1/VryvLw+v58z/Mwu+8AqOtDv/B0zPOP1vVYr6zWAAAeNUlEQVR4nO0d53ajvDKoGNOWZjBgCM77v+RVR4CEkONkv3vOzp9NNhhrpOlNHx9vgGjzex1f/1wuaVe94+W/DGU/D/q660uDEcQEIErA2P21hb0C3ROg5KL9RzojjEFAASN8C+P6r63NH64tWTws1e9RD2DAkAEYtcX/19F8pGTxZOW5+o8e4oADxMV9+3h1L7vy/jjx3gk0Y5q7H3wr1BOi2CBFTxmA/GgCBC6bZ6/jjBEH3IROEsxvCURTfwL3t0GI2NqRXHl0Y/9BCW3O1osrWiIeOBmyB8gTqev1V0T5b/g15rshtj58E7/fAWZHA/FQrh6sn0gSIf07k3oo+WxjxxeU5IVkb0auCe7jj5JfNck1iv/oiBgAGCbzdaVxygEgDADBAEECCLVNceny6pHnO/bafQc9cIABRzz8/MGzerQcHcU8HSJbD4brTn12TyK8YffxKNPL1Vd0xy19bfLFfrkhNPyQdq4UOpxRopAKgludEwHWdVsJNiKA5r40vMcNGVFmAeI03QYYXhzPe0EqFyqJDbGdewxJwswBJAFPz0wzgELCakS1Di6OMUL91aKkYT8RwkU31/On4T5Jir8JdIQsSIsw7rKe2DjCLKBcD/FzYZAMCbkn6e3hRTh12DT8NeTF8/cxYVB8SiHMBXWwf3U8IF0qo0axyx1j/l9CTN9bNA29h/UQsQ0YyFvg+B0sJOQTasSPdQLM6BCoeq5ppMUzxILsqpmpWpD04skiIfSJRz8BUZGXAOQUjG6ICVNKhp6EKBjMjxJLYAoQN68xSpJGHEnBqBGgQjxXthBQjI8pL+9WjkhP7Cvc2B4+DRcE1Fu+IBcF4cHz0aPLwr74+uovaSyPqB4BJUf0lE99MfWCM8tLOMR4GsM4l1hN9A2vicoFqHySL6mZWYAxo/28LqmA7sqyrOs8dzJ5TAwfrAj3o54pRuiYIR5zQgwKPA0hla5Vq5kkLwJFJ5CLmBmtNdFHWcwQaZB8Ps9Yj/llgItBngaE6OB8vBE9ogxJkBrI53J6QN8yU1OKDorlL2R/4PUjbJFke2G1jee/pAw1D4OYDzg4/iw7RyZfCPOVCHxLq5aMwFrxG5UvTX4JYKABRtPlZUuk+iJyo3V8PG0hx6jtyJZygnuNiyJuRQvuJ3YNzuoJyoOhmpO4od+ToETIJ63roUvLtTU5ogYzIziatzGYM8BsAQAFQRCLIxiEOqU0jVATvkEdfMSBRfprkDVECRBua0aMGL2OrT9CGRdnQhr0mBnwgj1x03evbJERbieMhSodAkSoM4BMxneJt+3DqS0gAoC9j6ISUH8MNEX6Zm/k5OviG6E7/GQ/I/j0/JICc1uAy6OBoXLr49+OVKygJgSPmPyYA3SsjLfwEIzPuTVMwPPXgy4miAG3TkbiKXrJ1ZE7Bphp8PTTGcP4Laimif4T4gC75Yj2MXE8XJnO/6U4J8Mng37Wdi/8NvBTq/KFXNkRDypYO+RnzAmtifvtHx4vec7fhyq56r/maBXOdEEn4oMb8y+/zNPfyoL0ycpfohYDPuGvciH2FNLgqf2lKyYRnfg7QPwlzRhlxj52fuiLm3o8urEcaH25YRo98hEp7wZir8BWKR3G4NClg2Ik/uHHw5YfpUPL0jou9+ungYZEUCsC9SVSC7RDLg5g1GyDPoAygnjkZx9BVFWPqvq2vSfsfTgyPmpPENwkgkotPx7iQnWtchCQv2Srs/DZTIDG4YkpCaZmDLNvqLI7Cy+R19FVftFdPo4nFJDbEDxQAHBE/V3puAHPhXS9yKQSk1wATzAQ2/zVqMYVCb4eKS2BxTkzQim8v48r8wjJWQ1IRj1djv4aomzAlOWU76cBoDmgYPCzJiUUQo/AgTPFoUqdpLxg7EMcn5tyrVXo7AyUT0JeJlQ0pMgT4yun9IRqQRUL6tkfpZE2/hOX7dEg0cGBB+ukE3IgI1E6kanbg1gUINQTUhvOSjZEekjx19LnSxmrBqg5T2uhzHGfwWifaz2DkOSh/IO+wWqT9lD6ohHZX3wtxee4NDkHPOntA7D1PqNCZDtnyhd2jRqoQGhFcxMF5jIOjacPp5yQY/UmQLNvVEUQDkqJlclNIMMbqEwT1ueDqV7AsLmdltLR+Ao2bGE+woZCzBV8S8wyzNJqz/0zNHXAjR1mi/OzuZ3fuq49JQVMAHDrKepyFgaE2Q1zE7vZRYjuLLLLf65FSm3wIISvVw9HHNHOz3IAI4apER7AvFNDLJqDJG7056dH+COa4auHI46Ihvm9IOb0wEVyuxPbzGIT/EPZzIsC6hY71usG3HqGjwi/AmkgILiRktxiE8I8g9grPtx9HxuGka+9QLMfDJ8cbR2HC9MbAssCacHUu/NbMhfrAMxqRJzyAp1LEi9cTcxThkgMg01Qf2BbjJngrKAW7O7sBoVCx7nOIasfdTY48T7nkVwW2fEFmTwIiee8plae6OXE2CfL376SyYVO4kAHz/J19eQgzHMI5Z+Lk9CwlCw5Dbj6ZCRogS1+CQzfJ7gPWK2hc53OyqJvXAjBMzzUJgqhiJFUu3WEaqFBabLorrQ10SmuEFfttNfW59u6HscnpFyBF3UVF9SeAYJVJMhwG3VPJe/wVNwxuVWu9W0T7LGT2ZzZOpYG5dVDFCIevVkLuFg6FcvucKNvK9c3MDsl9Tbt5D6gExG+SavN+GDiYOOoZtLrU7JQlCAeh68LJ7Xt2K9w7sAJ04cioFVbPa34SCkhSxDhYYTKKQsM53t1bsGJGhCW/MAq8kzdaSO9Se8oB2IXD4k5OmGy7dyt9ITD52YhFo7GUk1SGl5FpnmwUW1npSJuh9zzPGHm4K0/3Z/5kDMMm/NUNWfOiDr4+Ev/+0NQDsdHqr3j+rkT1GaIJzXuzwQgcToqwp5hRPagynNTNyIiZYw85L4DeKgLphMr272jPrMJe6m4A35AASsAZ4cB17bfzN9D5YFSEegw9nI958BtDshlIIhdOCZ0ClqEnRkDG/tNiFEqWqSGcGTzTmETyLpZ+TVnwz/ONGfFLTSqrRjzb2QIF9jUulEC9biiJDy9Mi3J8jxHbcGOHawLoMLdlErl6Wxaq6OO59hwOx/8AHDiCqXz8WLdMlu4BCNTNjv8GQMBLDNZwOFbXU7HDWlW4ZPKq+5Tq5pzgsPQ+pDFbIQyY2gwmy+slgoIQehkSKcZprovEJie3OrInhOgrQwsheL8vMvvEiKBYEJ5RXv6wVQ410DzR8BLi6+2l3Cw6h56AAKPtnn2165ec2FUd9f+2bQIqdSQBZ8Tla/sozAj+OhmYvhk/1BJigceejuW1B9Sna3x4GhgMA/FJb673Jj8nl2KYQZYIbZ549qAMQKjONxnUPcLPiYuGpgT8XXFZ/KklZIG7DggRBBMtzFMu9w3SRrlXRqOtwlARonBUmMP3R+m2UP8TLH0MSpaNJsIUTdRdVrgM2lfalSK42BUFd+/X2RR3ePrF6FEeWCHuXjJ3ZSomhDLsEPcUT0vkKNkeG0J77hTMk3SzrcizMof6HGLHmUWFrcZJAf6vBHMVZFzbCcshfszpawgf6NZH12y2Y+pflup5QFEB0YpUJ0DiDCelO0RulLJKyNsrPx1UUzxf6a0agcRlq1uNCygihAuyR+au5JOKVNBiyBvrRrAXdz/Fqis1PyAS6BuXtylFv6hxpz8ndp1y/GkyIrPTHTkUFzj+mfwqur4WgxE91ojIzVa7LULlKbMFeI/zBAVhBXRCme5JxGwe3NISmmibJ49EdJvQOKDiW6ia6lKYpKbqFrbkzRglaufJbm11BumCkciOGtmKtGYtu25K8+H4yVsgfRlaZeXKbEZALcZtM4IayyTWGwq/vGQcpCYlEQwXPASGxkx1PrKrP7PLqQBFF6sQKc8S4ZUMo/S9gn2JoJVA62KR0XbFw1ZE0nwh5W9V2Kh8oSpj2qtxfqymv3S6CHGQn/sbtz7m+zkstum1th5prdqiTwYtU4JjkyoiWD2PRFiPWfxLVvWeWe87dCieKHGblCWdEyC28a2mnDU49mE6WhgAqCI8Y/ynhLxyKwhuYfZtQ6OFLam4Ud0soTkkIPXgWEWmGhlJFEUhoh2t+w4dH26nAWa13M+d2zTGLx2P9FIOpbVikJYrdxb7qxZHZDzrrZRpJwL8exXtdpSFk58bvaYUlTEPTPd/47FcAOL+K08UvOr4A6H0yEeXlBoBh4dWBoYejYrg4k80VKKFyErNtCmzR4e+OxL8ktXelL/NLThw6NvKlsgwrvt8idNOlfCl7YxY3466ERha2SciqpKfJANH6ECJX/dtGy2Cuhc18/iPam8gs8mw+vM7a8/bNPMfA3y9Dv9N5kKBlCICxG+tirn3Ku0ZZNuOyfrBdjPRxYgc4UrznxerV9lE1rxLps15sM/6xTm6XC8/KyVfySXsCWnohxOHECp4u+M4qT4snoLPvIt2KjlM9kfDZ/Aio+ITzMBKI5HLVjRAODo8WXY2MdH/zDQCc6L3I6i8kLNUJYRufmFUVVwkMm/WMW5beCHDkDLJysvcjuMkXKlQl1rkdpqtn8T+yHE20E83HOTtZ3p/Ir+jlL3PA1ChFYkMgkamyoJTFmK42M1rj9O2NdrgEvsOPT75FEelXMx7MR614n4Hi4bknHT4cB98WNqfWtGz08eBTZvoh2D69INZQoRQavNOf8cRffPpNz1VS1+oYcpSgEeVVsxO4AoFQQM219Dld9m+Bymx2rP0tdlb3yMna3q2gHg+Sq6XBmhXs5TFOWRvexQcNQVQMGz9nWRuufTWZsPrkDMZaQpX8CbTGTEWuO3XvpB96VYyRZAOFNDoK1KxTI9N8IWkJm45UKl2MS7tMTut0zyCNIbuBx40Me4bnp8Wkw4Ty2/eDGe4tosDuJPoQCIJGioXpWZ3vsni7tJQ4AxK4ypecYP+mKLkPqpkcW1ivw+Z2kdmaShRiRxQystpX77StgXPaUUoWUu+EL0k5Cws7Xg1sviWc7HEx8z+8RIhrFY24hWoSlsgFFq4QcPUmFh6xCNZaNgL436Kj4WbdoscQPWprQ0pIrezEKV894RAOCOBZ4xskrMzEcDaT2V3/EElzUqn5cw0BITqZFQMv3S9BsT556cCt8YGga1RCgjH4LT5JvXx8ytpczEED8/8XL2VSuLK1O4MF6opbuadTpoBWdK3xQspq2XY2u2IOloQxnXGZeZfdGEJb8RulpWPdKuJi7/eIeG2Y4rfSjnJfvAYkEySpf7P6pUKY3oSruKKBy4kNWMRQ6IG7C2kLjHyjSh4qOIzdknnhMVnDUkmfbfyo4nknERzET9cH0hAqeWpJaHTaqFMT3kolkacGdHFnFCubgB6gEPumtQnW4IOT7ST7W48OfpTTtid7GyAjPj8kXJWMCnWDRv3FM7z8yXZY7ZxBEVJ2BTqe66YwlaXP9yGh9LPRR3oOSJC03aM2Ze3EbB3FLP1hxtURFm9ancFVZyacuOxKc3wSJXRdhtpeYvIpq4uATcjFdbwucGhds48AbORjp1nXzWc7L1zeSbucFstcrTUSBrS1chKunr27P2J9em68WTeSxbIESGorW1y+pdnS9KGcLWewwFrWvafQNnY53+8TerYypzB4uqVbG21bZLbYLbxUQXe6EnUjZwLpOzCkyeC4hAWx5YbMfC0yXUIlMLpIquVZZBtdBAe1XBKZGwiuufU1tWEsda1TuFDlo+ola2VBffJRHagxL3ExS3juufoVF7rEzGCaW9I7su9vJj6VEEUAgPEXYXgUczUuEJebUOtJ6oo0XW2lWZqhJGda6Idy8/tMiYREjkTTi9dWaSvjn5YeOVuQ3zg7pRSa2irWQhqj1P6Ek3McWYr1XIg+rTrBFcHZi7/JyLgY56WkQcRkiY5QhMJ6qRjiggDQU+/O+W6MTDwQ/bFLUzeWSeRspVvZCOXNWMamegUeVrFMfZi3O71D8tBsZvcjRs7swLR8jX3K4ZchaQFEO36KoIynKikcaqeiZf8PMcYLMYLQ9lwm5o47HExkYi6MW0w3nZosWhxJPFA6hXO/eghh79QWAxWOcVlgcr3FsX0ZHEtqCDdI+ZkZvqiAsOJgHoC2OHMWn4UNfFUphd2knIEHM68OnM6NCYxoeGDyUYRbWWEiEDQo04VEGdF2xvOqmBZY2mrKU1uGoZ6EDtZ7Fo5gdQN2CZDHTcOchH1wvMR86A4nyY+QOw2fipJkskysSq5tADgGbCoQanUEmsj5GuR1kZdtUr4KGNTybUxQKM/C+iQ9JmWg1GtjCOcDV6trad5pWFvcKHkkgkNX0rDKOjNNEyRIeGUm9Y2W/c6bPeGGBcpTmpbLB5sK3Yjj0r7M8I8CLQWdx/IL2G0OwBiHV3k1wZkdrkZOU3NcLps+UA9cnY8njMi9z1dgE0Hzk8aks5wfOFLFOVYssWF5I3LkAOCMPVDUt7SuWmrf5Qv50rZsv5rw8IYGuXeLxuip/o8czsJp1lgNA9sZjj+aKbs0ZcdtHmrXyb1GAHbZyPZiW7rAOQU+0xEKCbzcMSDeLKQiX6tGkxnVe/oFDaq+ifSxDu4xGyKW54nlU9hGrqPsg6d9NS6npgWWoiDs32QhRhr6k0N+s7X18AlSJ7IcsDrZqG7yPm0TvhKqhg4GHfCb3khhPJQQmDGsWG5oPNucunxO9UTK/Rj4bd4B0dvuCmcS5li5vkIgQ+x0MRProbu2PKGgSgwEIPGB0PWpfRAsnvPdGOKwkTE+Kzhzc+KEktN3JwuD+RuhhGUYmrMSj/Agge91tOUA1GtUEqHX4pyNpk1FVufkOuNlmijPG0EZ3ViNrVF6wqcmxQOq7wqt3DIAUfKvkTr4ZwP0Z6N5erEZM1AWyfqdQGyQNy97p+H0I5okVioZ/NfWBc6h6EN7GwooWTZdTE1Qz9FpA1efu6wugqZI7ZMV0Bt5dsMxOlme41uf01EMezj9zEAxYTNE9dBsQCqERljyZfJFcH9OOXEYrjWQ8teKS3ZVLrydu0UjG7F7XjJd62XKXSSPAdD+gL3LwFmob/qMNZn7l2+qomFWmgHXIomIc+XrCS83Pdg8G/By0nA6Vtmb2iZSdU2PME6OaVuOOjvV0E/Ykhbg6d+l1IeVu8/JL4htYesN9k8RJv/GfWbwV4oc8o6PFHe1BZFZiUxvK6HA1O9GTrUBlajui1MpBe83dlb//uRVaHwOpZxZC3MNi5SzjwnswcGmckUykRMrcAHITNvw3E8AQYMB13wbudBej2Qvt4frPEYSAuorKB4OSwwxfg0VL+oGtO2z02PuORV9DN5jnWRDn11Rc+O73RG2pAvoKsOe/bXUzCazzyDsrBPGSTkh0dB2/oJvs+lPRyWFAME9wF9QBOvnmva3Rt4LpVlF83BVn7NnIOv/SHNGGzSvU7h/n3EissKN5glkRdf2NDMBggCOY+zqsootfmvv+Co/vQp/f8noXPWUwUIbvJmo7B843kXeVdnBGIbTdo0+kfffEcbrfh+Sz6MOuswwSqml3w+OQPF/bpI1Udp30xNM1t7LPfuxuqzoomkHspgY9KGa9rq7a8jmrgyfIo+WzQFL+4Yjvk1wHwJn+D1AjYxW6zuLq162d6vURgfpRR1HD9qzjF66vCjWtkAG/hTf5o70NngqYtfvi6JIsqzq9khfZMDtFRsH0SLirLMp0wSsg5peRnwjnPFh5NWiZneLMd0zumyjy+dhKgiovpaPozoNd5yPug8wInzfV+bRJciGU+2FV/Bx+HaCq6nYwwrOQVqKZmuXjuUabjjNHB7AIQQLhI1q5JkEAjL1CyRJ3jAR7cO8GuuJ5HbYJHnjZvu+iq+Ezw1DTz1EJ0wDBiHU2qyKKbE9gvRBL1KJkVRlHaHO0LZycE22lumgknn2+0ReoGcY/I0b+D0dQvpH9vkmRjbFVjkjSLCCcW2gEPLl+IsTXk9CKUWwfRhAzQY4TVEyHDTP2yRSuLsmQXJR+iROPC370FeQ95P6G9hbh8ZTuuYnIpDXoZXzSiTRS643c/W3YJrs78rVBfuPLULlziSgY24XoDK0Kg1uxPBsmGr+mw7BsoZu/I9wqjbbj87E2LeXyhw+cwt04hnm5FuovUxfRWYPs66pb8fac272lxm9R76Xi8yy/eTRpR6/phlqAFAsf3N0QztoWemdX++I1xbGchIr64Mzh2I8/4XvDxd+BBE5zu8PYAA9z+eND4+0CLmk6gI9op/0u3qhrhDk+iwxEyFyD9d+C+G0x/ADT5Av/TJ5QHp7MYFFjdyn+Zh2YEHFOmVxDRuKH3teC/CQWyFJSZIceJ701gvwyln+HYvd/O/Af/4B/8g3/wD/7BP/gH/2cQhX/2oAeKou0fVWAtvSxgjLbFlzWo98Z/LidAi2nVoeHv1139F11uQgDqmcIk+dRjnRH5D5UhpH9VDmiDlk8mppLFgbwayRfr733qf7CBHmDNPvcfoOlphJtw47RHj/tFb1Msum1crSpl7TVu+9WW5NroJ1MwrqpTUQoE0C3VUsTsD+qjcAUyhbdqhiIfaJZikeU5enn8dNk5kaprypJlqXdN+as/HDnaX3ww1p4gVYF6k2YLpNewaCAr+9wGwC8SoTmL4zjtB1l4BYNdDS/ct92vIDNc6sRAdelCm6/Jrrsz/dFevBmxMfBP05tWLdh5H/BrwndXuItH7aXiwDarQva4W+t5UmgpOOXNwuaLV2oM9vhw6l6PJZW3pW+ik6IR2V7AQh6wtD7IKTTActcnvZ7c+N51x+4GrnCPD2/23IxZlaP41sSjD5A1wgXbpvapqTq2bjRg2GpteZZaVLDn1syEjyx4XT8umNNeNJtC2/jZRtVIWLrRJks9cHaIz7iP6sdGfGTf8Ip8it2U1f27LMzVBLJf0yTF2AO7axwZHOOT7TuVLPiUhgNy4tMhW/8YXW4rETKxUIPNHRzH+OSfO+K34CNHG+gvcuJTHuADU9VPbXrm9hI+7Lalzf9Y8JGN9xrBfRMf1bJr4vwX8dmDDR8xi0Zv+vwuPnJUhenmuh/HR87l0fTjt/GJFAvtciA/jk/2A/gsXdW7x17AJzTaGo7z0b/l+/ioG1F3etAfn/rTqMls+IT6IA4Ob8BHGum7rjZ/fDJzIsWGjzAEdfvlHfgsY6fXLpY/PoW5PMGGj3Qj9De8Ax91NQNYfaM/Pq15uuWxfbAacv0WfFTH4Dop7I0Psa198JGqQv+/9+CjpuKsRo344pNi4INPLAb0rRTfm/DhSeuNsevCp4s1SIuJjtg4j0+NTbGAd+HzUF3ry5ce40Mc1HU4JAC26bAmfGIxBGrje70LHzUxT3uVCx+s97eJEstDfLRvu3Fig1tb/G348HgOZSHlwznoLbg1TTPP80SgbQMEnfiEWUcguzx5/Skw1EK+Dx91v5NS117yIMqvdAzAAT6sWl1ewseKPQ0zId6IzzKMSV1E6imvZxc+et/HVJiKgN6IzzJqZH4Rnxwd0hv4GgfabDOM/XVfR8/hnfgo506EGP3tg8YcnNzLAyu8FZ/FuYv5b774hH72mwHei48aJsfqk/zx6fzsawO8Fx/l3DEW8sfn8fk0fcADny9XPLFDtmCwCR/Vpc/HlP2wv22A3oUPeZcPPjIgzqd6/T4+F1f8mt6uYf6LGR/l3MHqb+DjvDbLFO/nYMEnly1Y880y4eYn8eHTjw7yPz22Ddmw4KMN0X0Zn3x9d7QHPpVwiqz1nwO23YBow0cbKP0qPu0qM+2DjyB3+5VVxPC1tHtY8ZHO3cv4xAitf/fARygg21yO3Kp+iPVoGwBVfROfaaMPffApDRfvamBnH4qPbZyHdO5ew+eKNhlbH3xEEsVCOhW2D/aeDi6KE9dyvYTPA2/nl3rhI+eTGf/YYPuMJwwOLvIT9ywa8TnOn5J92qa+BT4nZ8tw7jWu+wntc+QJZx2oYe7cmfE5zG/TJq6tOSk24Pg2OQXiUj343L26gaa0zvIlBxevcufOjM9R/UFMc7JbOpZx95Nl9TG/exlP6+evAB+NCmHlHwfjkqhzZ8ZH1GHAXV6xSmdkWrioDDi6LHMF8g4PNMsW96gr6DwfZJ+/xZSmdsvYHohzZ8RHXsYAYFNcrteUwfXyNUyI93ZvHdGrrEQ53QdVT9zsCSBiLdsA0Yof2FqqeqL7dZZj9EabJ08l5x6fPGuU9cC6WJfqKtVcu4qC59lNu4Sg6KpzjTkX2VIN5FfRkUhmaPTKOUR+sUj0Gm7xeRrK2faQaPdLbj5Av+3kwLT42coJHxChdrQPjEjDNfS2E0o/Nwo3Dk+B1txu+Ov5OUmPMr1c/vy5ZpbJK97Q/Van7/8A5Ip7SOeOIy4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0" descr="adb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2" descr="adb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4" descr="adb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8" descr="escap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20" descr="escap에 대한 이미지 검색결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2" descr="escap에 대한 이미지 검색결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24" descr="escap에 대한 이미지 검색결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6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8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30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9970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AutoShape 32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21494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1" name="제목 16"/>
          <p:cNvSpPr txBox="1">
            <a:spLocks/>
          </p:cNvSpPr>
          <p:nvPr/>
        </p:nvSpPr>
        <p:spPr>
          <a:xfrm>
            <a:off x="2123728" y="329688"/>
            <a:ext cx="6589332" cy="1031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-100" dirty="0"/>
              <a:t>Data Training </a:t>
            </a:r>
            <a:r>
              <a:rPr lang="ko-KR" altLang="en-US" sz="2800" b="1" spc="-100" dirty="0"/>
              <a:t>방법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64719DD-7CE9-40C1-85B2-1DD1DA1834E3}"/>
              </a:ext>
            </a:extLst>
          </p:cNvPr>
          <p:cNvSpPr/>
          <p:nvPr/>
        </p:nvSpPr>
        <p:spPr>
          <a:xfrm>
            <a:off x="381372" y="2415274"/>
            <a:ext cx="1954989" cy="4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2015-01-28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7EBF1C6-529C-4A34-9C47-2AA87CEB414E}"/>
              </a:ext>
            </a:extLst>
          </p:cNvPr>
          <p:cNvSpPr/>
          <p:nvPr/>
        </p:nvSpPr>
        <p:spPr>
          <a:xfrm>
            <a:off x="4291349" y="2421023"/>
            <a:ext cx="1954989" cy="4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2015-02-28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207FA0F-87E4-4BC9-B679-ABDC223B63A9}"/>
              </a:ext>
            </a:extLst>
          </p:cNvPr>
          <p:cNvSpPr/>
          <p:nvPr/>
        </p:nvSpPr>
        <p:spPr>
          <a:xfrm>
            <a:off x="391750" y="2987867"/>
            <a:ext cx="1954989" cy="4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2015-02-28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8254559-6875-4D3B-83E3-A40E6D93E07B}"/>
              </a:ext>
            </a:extLst>
          </p:cNvPr>
          <p:cNvSpPr/>
          <p:nvPr/>
        </p:nvSpPr>
        <p:spPr>
          <a:xfrm>
            <a:off x="391750" y="5815708"/>
            <a:ext cx="1954989" cy="4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2016-05-28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7F35DD8-73E5-44BB-9FE6-EF0E25B5365B}"/>
              </a:ext>
            </a:extLst>
          </p:cNvPr>
          <p:cNvSpPr/>
          <p:nvPr/>
        </p:nvSpPr>
        <p:spPr>
          <a:xfrm>
            <a:off x="381372" y="3599862"/>
            <a:ext cx="1954989" cy="4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2015-03-28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1538D2B-901F-4749-9194-9D277C48F3CF}"/>
              </a:ext>
            </a:extLst>
          </p:cNvPr>
          <p:cNvSpPr/>
          <p:nvPr/>
        </p:nvSpPr>
        <p:spPr>
          <a:xfrm>
            <a:off x="4312104" y="5823325"/>
            <a:ext cx="1954989" cy="4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2016-06-28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B5364FE-4A40-4CD5-8618-C2670C301A58}"/>
              </a:ext>
            </a:extLst>
          </p:cNvPr>
          <p:cNvSpPr/>
          <p:nvPr/>
        </p:nvSpPr>
        <p:spPr>
          <a:xfrm>
            <a:off x="4312104" y="3596528"/>
            <a:ext cx="1954989" cy="4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2015-04-28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B06F79D-9F2A-4231-9362-BFDEA1999A32}"/>
              </a:ext>
            </a:extLst>
          </p:cNvPr>
          <p:cNvSpPr/>
          <p:nvPr/>
        </p:nvSpPr>
        <p:spPr>
          <a:xfrm>
            <a:off x="4301728" y="2979230"/>
            <a:ext cx="1954989" cy="4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2015-03-28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6A9CDBC-7272-4399-936F-AA44DCF3EBEE}"/>
              </a:ext>
            </a:extLst>
          </p:cNvPr>
          <p:cNvSpPr/>
          <p:nvPr/>
        </p:nvSpPr>
        <p:spPr>
          <a:xfrm>
            <a:off x="2336360" y="2415274"/>
            <a:ext cx="1954989" cy="4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D2CD4D4-1F67-4CA8-A5F0-5D4516EF182B}"/>
              </a:ext>
            </a:extLst>
          </p:cNvPr>
          <p:cNvSpPr/>
          <p:nvPr/>
        </p:nvSpPr>
        <p:spPr>
          <a:xfrm>
            <a:off x="2346739" y="2987867"/>
            <a:ext cx="1954989" cy="4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76B4F90-1872-4768-88D4-E0F95D44B95C}"/>
              </a:ext>
            </a:extLst>
          </p:cNvPr>
          <p:cNvSpPr/>
          <p:nvPr/>
        </p:nvSpPr>
        <p:spPr>
          <a:xfrm>
            <a:off x="6995038" y="2990487"/>
            <a:ext cx="1954989" cy="4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상품예측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FC3CA21-C04D-4276-BFB2-F70D42B9FA05}"/>
              </a:ext>
            </a:extLst>
          </p:cNvPr>
          <p:cNvSpPr/>
          <p:nvPr/>
        </p:nvSpPr>
        <p:spPr>
          <a:xfrm>
            <a:off x="6995036" y="3597242"/>
            <a:ext cx="1954989" cy="4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상품예측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9505C0-EEB6-401B-9E29-16ECBCE2E194}"/>
              </a:ext>
            </a:extLst>
          </p:cNvPr>
          <p:cNvSpPr/>
          <p:nvPr/>
        </p:nvSpPr>
        <p:spPr>
          <a:xfrm>
            <a:off x="6995039" y="2406360"/>
            <a:ext cx="1954989" cy="4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상품예측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DD2FFBB-20A0-4171-8F6C-2B8FD6D86818}"/>
              </a:ext>
            </a:extLst>
          </p:cNvPr>
          <p:cNvSpPr/>
          <p:nvPr/>
        </p:nvSpPr>
        <p:spPr>
          <a:xfrm>
            <a:off x="2346738" y="3604145"/>
            <a:ext cx="1954989" cy="4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9D80E14-FD46-4324-8E86-2FAF3C1503E5}"/>
              </a:ext>
            </a:extLst>
          </p:cNvPr>
          <p:cNvSpPr/>
          <p:nvPr/>
        </p:nvSpPr>
        <p:spPr>
          <a:xfrm>
            <a:off x="2351202" y="5815708"/>
            <a:ext cx="1954989" cy="4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F922955-A405-410D-B6FD-A50B34689004}"/>
              </a:ext>
            </a:extLst>
          </p:cNvPr>
          <p:cNvSpPr/>
          <p:nvPr/>
        </p:nvSpPr>
        <p:spPr>
          <a:xfrm>
            <a:off x="6452047" y="2419731"/>
            <a:ext cx="337283" cy="412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8CE28481-637B-48D8-ACDC-E2D17849DFC7}"/>
              </a:ext>
            </a:extLst>
          </p:cNvPr>
          <p:cNvSpPr/>
          <p:nvPr/>
        </p:nvSpPr>
        <p:spPr>
          <a:xfrm>
            <a:off x="6452046" y="2948718"/>
            <a:ext cx="337283" cy="412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EEF2EF61-6F9A-4251-9903-3329DD48227E}"/>
              </a:ext>
            </a:extLst>
          </p:cNvPr>
          <p:cNvSpPr/>
          <p:nvPr/>
        </p:nvSpPr>
        <p:spPr>
          <a:xfrm>
            <a:off x="6452045" y="3583311"/>
            <a:ext cx="337283" cy="412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7B6B319-88CB-43C3-BF1C-9D695BD6A58B}"/>
              </a:ext>
            </a:extLst>
          </p:cNvPr>
          <p:cNvSpPr/>
          <p:nvPr/>
        </p:nvSpPr>
        <p:spPr>
          <a:xfrm>
            <a:off x="6995037" y="5815708"/>
            <a:ext cx="1954989" cy="4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상품예측</a:t>
            </a: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684E55E4-1A62-4F6C-B52B-9A9C2E10D7F4}"/>
              </a:ext>
            </a:extLst>
          </p:cNvPr>
          <p:cNvSpPr/>
          <p:nvPr/>
        </p:nvSpPr>
        <p:spPr>
          <a:xfrm>
            <a:off x="6452044" y="5770809"/>
            <a:ext cx="337283" cy="412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8303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09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unep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unep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data:image/png;base64,iVBORw0KGgoAAAANSUhEUgAAAM8AAADzCAMAAAAW57K7AAAAZlBMVEX///8Bs+0As+0Ar+wAruwAse2n3fag3Pav4fj7///G6voArOyz4/jC5vmn2/bq+P2J1PXW7/v1/P7h9PxZxvFQw/Eht+7e8/zP7fuU1/VryvLw+v58z/Mwu+8AqOtDv/B0zPOP1vVYr6zWAAAeNUlEQVR4nO0d53ajvDKoGNOWZjBgCM77v+RVR4CEkONkv3vOzp9NNhhrpOlNHx9vgGjzex1f/1wuaVe94+W/DGU/D/q660uDEcQEIErA2P21hb0C3ROg5KL9RzojjEFAASN8C+P6r63NH64tWTws1e9RD2DAkAEYtcX/19F8pGTxZOW5+o8e4oADxMV9+3h1L7vy/jjx3gk0Y5q7H3wr1BOi2CBFTxmA/GgCBC6bZ6/jjBEH3IROEsxvCURTfwL3t0GI2NqRXHl0Y/9BCW3O1osrWiIeOBmyB8gTqev1V0T5b/g15rshtj58E7/fAWZHA/FQrh6sn0gSIf07k3oo+WxjxxeU5IVkb0auCe7jj5JfNck1iv/oiBgAGCbzdaVxygEgDADBAEECCLVNceny6pHnO/bafQc9cIABRzz8/MGzerQcHcU8HSJbD4brTn12TyK8YffxKNPL1Vd0xy19bfLFfrkhNPyQdq4UOpxRopAKgludEwHWdVsJNiKA5r40vMcNGVFmAeI03QYYXhzPe0EqFyqJDbGdewxJwswBJAFPz0wzgELCakS1Di6OMUL91aKkYT8RwkU31/On4T5Jir8JdIQsSIsw7rKe2DjCLKBcD/FzYZAMCbkn6e3hRTh12DT8NeTF8/cxYVB8SiHMBXWwf3U8IF0qo0axyx1j/l9CTN9bNA29h/UQsQ0YyFvg+B0sJOQTasSPdQLM6BCoeq5ppMUzxILsqpmpWpD04skiIfSJRz8BUZGXAOQUjG6ICVNKhp6EKBjMjxJLYAoQN68xSpJGHEnBqBGgQjxXthBQjI8pL+9WjkhP7Cvc2B4+DRcE1Fu+IBcF4cHz0aPLwr74+uovaSyPqB4BJUf0lE99MfWCM8tLOMR4GsM4l1hN9A2vicoFqHySL6mZWYAxo/28LqmA7sqyrOs8dzJ5TAwfrAj3o54pRuiYIR5zQgwKPA0hla5Vq5kkLwJFJ5CLmBmtNdFHWcwQaZB8Ps9Yj/llgItBngaE6OB8vBE9ogxJkBrI53J6QN8yU1OKDorlL2R/4PUjbJFke2G1jee/pAw1D4OYDzg4/iw7RyZfCPOVCHxLq5aMwFrxG5UvTX4JYKABRtPlZUuk+iJyo3V8PG0hx6jtyJZygnuNiyJuRQvuJ3YNzuoJyoOhmpO4od+ToETIJ63roUvLtTU5ogYzIziatzGYM8BsAQAFQRCLIxiEOqU0jVATvkEdfMSBRfprkDVECRBua0aMGL2OrT9CGRdnQhr0mBnwgj1x03evbJERbieMhSodAkSoM4BMxneJt+3DqS0gAoC9j6ISUH8MNEX6Zm/k5OviG6E7/GQ/I/j0/JICc1uAy6OBoXLr49+OVKygJgSPmPyYA3SsjLfwEIzPuTVMwPPXgy4miAG3TkbiKXrJ1ZE7Bphp8PTTGcP4Laimif4T4gC75Yj2MXE8XJnO/6U4J8Mng37Wdi/8NvBTq/KFXNkRDypYO+RnzAmtifvtHx4vec7fhyq56r/maBXOdEEn4oMb8y+/zNPfyoL0ycpfohYDPuGvciH2FNLgqf2lKyYRnfg7QPwlzRhlxj52fuiLm3o8urEcaH25YRo98hEp7wZir8BWKR3G4NClg2Ik/uHHw5YfpUPL0jou9+ungYZEUCsC9SVSC7RDLg5g1GyDPoAygnjkZx9BVFWPqvq2vSfsfTgyPmpPENwkgkotPx7iQnWtchCQv2Srs/DZTIDG4YkpCaZmDLNvqLI7Cy+R19FVftFdPo4nFJDbEDxQAHBE/V3puAHPhXS9yKQSk1wATzAQ2/zVqMYVCb4eKS2BxTkzQim8v48r8wjJWQ1IRj1djv4aomzAlOWU76cBoDmgYPCzJiUUQo/AgTPFoUqdpLxg7EMcn5tyrVXo7AyUT0JeJlQ0pMgT4yun9IRqQRUL6tkfpZE2/hOX7dEg0cGBB+ukE3IgI1E6kanbg1gUINQTUhvOSjZEekjx19LnSxmrBqg5T2uhzHGfwWifaz2DkOSh/IO+wWqT9lD6ohHZX3wtxee4NDkHPOntA7D1PqNCZDtnyhd2jRqoQGhFcxMF5jIOjacPp5yQY/UmQLNvVEUQDkqJlclNIMMbqEwT1ueDqV7AsLmdltLR+Ao2bGE+woZCzBV8S8wyzNJqz/0zNHXAjR1mi/OzuZ3fuq49JQVMAHDrKepyFgaE2Q1zE7vZRYjuLLLLf65FSm3wIISvVw9HHNHOz3IAI4apER7AvFNDLJqDJG7056dH+COa4auHI46Ihvm9IOb0wEVyuxPbzGIT/EPZzIsC6hY71usG3HqGjwi/AmkgILiRktxiE8I8g9grPtx9HxuGka+9QLMfDJ8cbR2HC9MbAssCacHUu/NbMhfrAMxqRJzyAp1LEi9cTcxThkgMg01Qf2BbjJngrKAW7O7sBoVCx7nOIasfdTY48T7nkVwW2fEFmTwIiee8plae6OXE2CfL376SyYVO4kAHz/J19eQgzHMI5Z+Lk9CwlCw5Dbj6ZCRogS1+CQzfJ7gPWK2hc53OyqJvXAjBMzzUJgqhiJFUu3WEaqFBabLorrQ10SmuEFfttNfW59u6HscnpFyBF3UVF9SeAYJVJMhwG3VPJe/wVNwxuVWu9W0T7LGT2ZzZOpYG5dVDFCIevVkLuFg6FcvucKNvK9c3MDsl9Tbt5D6gExG+SavN+GDiYOOoZtLrU7JQlCAeh68LJ7Xt2K9w7sAJ04cioFVbPa34SCkhSxDhYYTKKQsM53t1bsGJGhCW/MAq8kzdaSO9Se8oB2IXD4k5OmGy7dyt9ITD52YhFo7GUk1SGl5FpnmwUW1npSJuh9zzPGHm4K0/3Z/5kDMMm/NUNWfOiDr4+Ev/+0NQDsdHqr3j+rkT1GaIJzXuzwQgcToqwp5hRPagynNTNyIiZYw85L4DeKgLphMr272jPrMJe6m4A35AASsAZ4cB17bfzN9D5YFSEegw9nI958BtDshlIIhdOCZ0ClqEnRkDG/tNiFEqWqSGcGTzTmETyLpZ+TVnwz/ONGfFLTSqrRjzb2QIF9jUulEC9biiJDy9Mi3J8jxHbcGOHawLoMLdlErl6Wxaq6OO59hwOx/8AHDiCqXz8WLdMlu4BCNTNjv8GQMBLDNZwOFbXU7HDWlW4ZPKq+5Tq5pzgsPQ+pDFbIQyY2gwmy+slgoIQehkSKcZprovEJie3OrInhOgrQwsheL8vMvvEiKBYEJ5RXv6wVQ410DzR8BLi6+2l3Cw6h56AAKPtnn2165ec2FUd9f+2bQIqdSQBZ8Tla/sozAj+OhmYvhk/1BJigceejuW1B9Sna3x4GhgMA/FJb673Jj8nl2KYQZYIbZ549qAMQKjONxnUPcLPiYuGpgT8XXFZ/KklZIG7DggRBBMtzFMu9w3SRrlXRqOtwlARonBUmMP3R+m2UP8TLH0MSpaNJsIUTdRdVrgM2lfalSK42BUFd+/X2RR3ePrF6FEeWCHuXjJ3ZSomhDLsEPcUT0vkKNkeG0J77hTMk3SzrcizMof6HGLHmUWFrcZJAf6vBHMVZFzbCcshfszpawgf6NZH12y2Y+pflup5QFEB0YpUJ0DiDCelO0RulLJKyNsrPx1UUzxf6a0agcRlq1uNCygihAuyR+au5JOKVNBiyBvrRrAXdz/Fqis1PyAS6BuXtylFv6hxpz8ndp1y/GkyIrPTHTkUFzj+mfwqur4WgxE91ojIzVa7LULlKbMFeI/zBAVhBXRCme5JxGwe3NISmmibJ49EdJvQOKDiW6ia6lKYpKbqFrbkzRglaufJbm11BumCkciOGtmKtGYtu25K8+H4yVsgfRlaZeXKbEZALcZtM4IayyTWGwq/vGQcpCYlEQwXPASGxkx1PrKrP7PLqQBFF6sQKc8S4ZUMo/S9gn2JoJVA62KR0XbFw1ZE0nwh5W9V2Kh8oSpj2qtxfqymv3S6CHGQn/sbtz7m+zkstum1th5prdqiTwYtU4JjkyoiWD2PRFiPWfxLVvWeWe87dCieKHGblCWdEyC28a2mnDU49mE6WhgAqCI8Y/ynhLxyKwhuYfZtQ6OFLam4Ud0soTkkIPXgWEWmGhlJFEUhoh2t+w4dH26nAWa13M+d2zTGLx2P9FIOpbVikJYrdxb7qxZHZDzrrZRpJwL8exXtdpSFk58bvaYUlTEPTPd/47FcAOL+K08UvOr4A6H0yEeXlBoBh4dWBoYejYrg4k80VKKFyErNtCmzR4e+OxL8ktXelL/NLThw6NvKlsgwrvt8idNOlfCl7YxY3466ERha2SciqpKfJANH6ECJX/dtGy2Cuhc18/iPam8gs8mw+vM7a8/bNPMfA3y9Dv9N5kKBlCICxG+tirn3Ku0ZZNuOyfrBdjPRxYgc4UrznxerV9lE1rxLps15sM/6xTm6XC8/KyVfySXsCWnohxOHECp4u+M4qT4snoLPvIt2KjlM9kfDZ/Aio+ITzMBKI5HLVjRAODo8WXY2MdH/zDQCc6L3I6i8kLNUJYRufmFUVVwkMm/WMW5beCHDkDLJysvcjuMkXKlQl1rkdpqtn8T+yHE20E83HOTtZ3p/Ir+jlL3PA1ChFYkMgkamyoJTFmK42M1rj9O2NdrgEvsOPT75FEelXMx7MR614n4Hi4bknHT4cB98WNqfWtGz08eBTZvoh2D69INZQoRQavNOf8cRffPpNz1VS1+oYcpSgEeVVsxO4AoFQQM219Dld9m+Bymx2rP0tdlb3yMna3q2gHg+Sq6XBmhXs5TFOWRvexQcNQVQMGz9nWRuufTWZsPrkDMZaQpX8CbTGTEWuO3XvpB96VYyRZAOFNDoK1KxTI9N8IWkJm45UKl2MS7tMTut0zyCNIbuBx40Me4bnp8Wkw4Ty2/eDGe4tosDuJPoQCIJGioXpWZ3vsni7tJQ4AxK4ypecYP+mKLkPqpkcW1ivw+Z2kdmaShRiRxQystpX77StgXPaUUoWUu+EL0k5Cws7Xg1sviWc7HEx8z+8RIhrFY24hWoSlsgFFq4QcPUmFh6xCNZaNgL436Kj4WbdoscQPWprQ0pIrezEKV894RAOCOBZ4xskrMzEcDaT2V3/EElzUqn5cw0BITqZFQMv3S9BsT556cCt8YGga1RCgjH4LT5JvXx8ytpczEED8/8XL2VSuLK1O4MF6opbuadTpoBWdK3xQspq2XY2u2IOloQxnXGZeZfdGEJb8RulpWPdKuJi7/eIeG2Y4rfSjnJfvAYkEySpf7P6pUKY3oSruKKBy4kNWMRQ6IG7C2kLjHyjSh4qOIzdknnhMVnDUkmfbfyo4nknERzET9cH0hAqeWpJaHTaqFMT3kolkacGdHFnFCubgB6gEPumtQnW4IOT7ST7W48OfpTTtid7GyAjPj8kXJWMCnWDRv3FM7z8yXZY7ZxBEVJ2BTqe66YwlaXP9yGh9LPRR3oOSJC03aM2Ze3EbB3FLP1hxtURFm9ancFVZyacuOxKc3wSJXRdhtpeYvIpq4uATcjFdbwucGhds48AbORjp1nXzWc7L1zeSbucFstcrTUSBrS1chKunr27P2J9em68WTeSxbIESGorW1y+pdnS9KGcLWewwFrWvafQNnY53+8TerYypzB4uqVbG21bZLbYLbxUQXe6EnUjZwLpOzCkyeC4hAWx5YbMfC0yXUIlMLpIquVZZBtdBAe1XBKZGwiuufU1tWEsda1TuFDlo+ola2VBffJRHagxL3ExS3juufoVF7rEzGCaW9I7su9vJj6VEEUAgPEXYXgUczUuEJebUOtJ6oo0XW2lWZqhJGda6Idy8/tMiYREjkTTi9dWaSvjn5YeOVuQ3zg7pRSa2irWQhqj1P6Ek3McWYr1XIg+rTrBFcHZi7/JyLgY56WkQcRkiY5QhMJ6qRjiggDQU+/O+W6MTDwQ/bFLUzeWSeRspVvZCOXNWMamegUeVrFMfZi3O71D8tBsZvcjRs7swLR8jX3K4ZchaQFEO36KoIynKikcaqeiZf8PMcYLMYLQ9lwm5o47HExkYi6MW0w3nZosWhxJPFA6hXO/eghh79QWAxWOcVlgcr3FsX0ZHEtqCDdI+ZkZvqiAsOJgHoC2OHMWn4UNfFUphd2knIEHM68OnM6NCYxoeGDyUYRbWWEiEDQo04VEGdF2xvOqmBZY2mrKU1uGoZ6EDtZ7Fo5gdQN2CZDHTcOchH1wvMR86A4nyY+QOw2fipJkskysSq5tADgGbCoQanUEmsj5GuR1kZdtUr4KGNTybUxQKM/C+iQ9JmWg1GtjCOcDV6trad5pWFvcKHkkgkNX0rDKOjNNEyRIeGUm9Y2W/c6bPeGGBcpTmpbLB5sK3Yjj0r7M8I8CLQWdx/IL2G0OwBiHV3k1wZkdrkZOU3NcLps+UA9cnY8njMi9z1dgE0Hzk8aks5wfOFLFOVYssWF5I3LkAOCMPVDUt7SuWmrf5Qv50rZsv5rw8IYGuXeLxuip/o8czsJp1lgNA9sZjj+aKbs0ZcdtHmrXyb1GAHbZyPZiW7rAOQU+0xEKCbzcMSDeLKQiX6tGkxnVe/oFDaq+ifSxDu4xGyKW54nlU9hGrqPsg6d9NS6npgWWoiDs32QhRhr6k0N+s7X18AlSJ7IcsDrZqG7yPm0TvhKqhg4GHfCb3khhPJQQmDGsWG5oPNucunxO9UTK/Rj4bd4B0dvuCmcS5li5vkIgQ+x0MRProbu2PKGgSgwEIPGB0PWpfRAsnvPdGOKwkTE+Kzhzc+KEktN3JwuD+RuhhGUYmrMSj/Agge91tOUA1GtUEqHX4pyNpk1FVufkOuNlmijPG0EZ3ViNrVF6wqcmxQOq7wqt3DIAUfKvkTr4ZwP0Z6N5erEZM1AWyfqdQGyQNy97p+H0I5okVioZ/NfWBc6h6EN7GwooWTZdTE1Qz9FpA1efu6wugqZI7ZMV0Bt5dsMxOlme41uf01EMezj9zEAxYTNE9dBsQCqERljyZfJFcH9OOXEYrjWQ8teKS3ZVLrydu0UjG7F7XjJd62XKXSSPAdD+gL3LwFmob/qMNZn7l2+qomFWmgHXIomIc+XrCS83Pdg8G/By0nA6Vtmb2iZSdU2PME6OaVuOOjvV0E/Ykhbg6d+l1IeVu8/JL4htYesN9k8RJv/GfWbwV4oc8o6PFHe1BZFZiUxvK6HA1O9GTrUBlajui1MpBe83dlb//uRVaHwOpZxZC3MNi5SzjwnswcGmckUykRMrcAHITNvw3E8AQYMB13wbudBej2Qvt4frPEYSAuorKB4OSwwxfg0VL+oGtO2z02PuORV9DN5jnWRDn11Rc+O73RG2pAvoKsOe/bXUzCazzyDsrBPGSTkh0dB2/oJvs+lPRyWFAME9wF9QBOvnmva3Rt4LpVlF83BVn7NnIOv/SHNGGzSvU7h/n3EissKN5glkRdf2NDMBggCOY+zqsootfmvv+Co/vQp/f8noXPWUwUIbvJmo7B843kXeVdnBGIbTdo0+kfffEcbrfh+Sz6MOuswwSqml3w+OQPF/bpI1Udp30xNM1t7LPfuxuqzoomkHspgY9KGa9rq7a8jmrgyfIo+WzQFL+4Yjvk1wHwJn+D1AjYxW6zuLq162d6vURgfpRR1HD9qzjF66vCjWtkAG/hTf5o70NngqYtfvi6JIsqzq9khfZMDtFRsH0SLirLMp0wSsg5peRnwjnPFh5NWiZneLMd0zumyjy+dhKgiovpaPozoNd5yPug8wInzfV+bRJciGU+2FV/Bx+HaCq6nYwwrOQVqKZmuXjuUabjjNHB7AIQQLhI1q5JkEAjL1CyRJ3jAR7cO8GuuJ5HbYJHnjZvu+iq+Ezw1DTz1EJ0wDBiHU2qyKKbE9gvRBL1KJkVRlHaHO0LZycE22lumgknn2+0ReoGcY/I0b+D0dQvpH9vkmRjbFVjkjSLCCcW2gEPLl+IsTXk9CKUWwfRhAzQY4TVEyHDTP2yRSuLsmQXJR+iROPC370FeQ95P6G9hbh8ZTuuYnIpDXoZXzSiTRS643c/W3YJrs78rVBfuPLULlziSgY24XoDK0Kg1uxPBsmGr+mw7BsoZu/I9wqjbbj87E2LeXyhw+cwt04hnm5FuovUxfRWYPs66pb8fac272lxm9R76Xi8yy/eTRpR6/phlqAFAsf3N0QztoWemdX++I1xbGchIr64Mzh2I8/4XvDxd+BBE5zu8PYAA9z+eND4+0CLmk6gI9op/0u3qhrhDk+iwxEyFyD9d+C+G0x/ADT5Av/TJ5QHp7MYFFjdyn+Zh2YEHFOmVxDRuKH3teC/CQWyFJSZIceJ701gvwyln+HYvd/O/Af/4B/8g3/wD/7BP/gH/2cQhX/2oAeKou0fVWAtvSxgjLbFlzWo98Z/LidAi2nVoeHv1139F11uQgDqmcIk+dRjnRH5D5UhpH9VDmiDlk8mppLFgbwayRfr733qf7CBHmDNPvcfoOlphJtw47RHj/tFb1Msum1crSpl7TVu+9WW5NroJ1MwrqpTUQoE0C3VUsTsD+qjcAUyhbdqhiIfaJZikeU5enn8dNk5kaprypJlqXdN+as/HDnaX3ww1p4gVYF6k2YLpNewaCAr+9wGwC8SoTmL4zjtB1l4BYNdDS/ct92vIDNc6sRAdelCm6/Jrrsz/dFevBmxMfBP05tWLdh5H/BrwndXuItH7aXiwDarQva4W+t5UmgpOOXNwuaLV2oM9vhw6l6PJZW3pW+ik6IR2V7AQh6wtD7IKTTActcnvZ7c+N51x+4GrnCPD2/23IxZlaP41sSjD5A1wgXbpvapqTq2bjRg2GpteZZaVLDn1syEjyx4XT8umNNeNJtC2/jZRtVIWLrRJks9cHaIz7iP6sdGfGTf8Ip8it2U1f27LMzVBLJf0yTF2AO7axwZHOOT7TuVLPiUhgNy4tMhW/8YXW4rETKxUIPNHRzH+OSfO+K34CNHG+gvcuJTHuADU9VPbXrm9hI+7Lalzf9Y8JGN9xrBfRMf1bJr4vwX8dmDDR8xi0Zv+vwuPnJUhenmuh/HR87l0fTjt/GJFAvtciA/jk/2A/gsXdW7x17AJzTaGo7z0b/l+/ioG1F3etAfn/rTqMls+IT6IA4Ob8BHGum7rjZ/fDJzIsWGjzAEdfvlHfgsY6fXLpY/PoW5PMGGj3Qj9De8Ax91NQNYfaM/Pq15uuWxfbAacv0WfFTH4Dop7I0Psa198JGqQv+/9+CjpuKsRo344pNi4INPLAb0rRTfm/DhSeuNsevCp4s1SIuJjtg4j0+NTbGAd+HzUF3ry5ce40Mc1HU4JAC26bAmfGIxBGrje70LHzUxT3uVCx+s97eJEstDfLRvu3Fig1tb/G348HgOZSHlwznoLbg1TTPP80SgbQMEnfiEWUcguzx5/Skw1EK+Dx91v5NS117yIMqvdAzAAT6sWl1ewseKPQ0zId6IzzKMSV1E6imvZxc+et/HVJiKgN6IzzJqZH4Rnxwd0hv4GgfabDOM/XVfR8/hnfgo506EGP3tg8YcnNzLAyu8FZ/FuYv5b774hH72mwHei48aJsfqk/zx6fzsawO8Fx/l3DEW8sfn8fk0fcADny9XPLFDtmCwCR/Vpc/HlP2wv22A3oUPeZcPPjIgzqd6/T4+F1f8mt6uYf6LGR/l3MHqb+DjvDbLFO/nYMEnly1Y880y4eYn8eHTjw7yPz22Ddmw4KMN0X0Zn3x9d7QHPpVwiqz1nwO23YBow0cbKP0qPu0qM+2DjyB3+5VVxPC1tHtY8ZHO3cv4xAitf/fARygg21yO3Kp+iPVoGwBVfROfaaMPffApDRfvamBnH4qPbZyHdO5ew+eKNhlbH3xEEsVCOhW2D/aeDi6KE9dyvYTPA2/nl3rhI+eTGf/YYPuMJwwOLvIT9ywa8TnOn5J92qa+BT4nZ8tw7jWu+wntc+QJZx2oYe7cmfE5zG/TJq6tOSk24Pg2OQXiUj343L26gaa0zvIlBxevcufOjM9R/UFMc7JbOpZx95Nl9TG/exlP6+evAB+NCmHlHwfjkqhzZ8ZH1GHAXV6xSmdkWrioDDi6LHMF8g4PNMsW96gr6DwfZJ+/xZSmdsvYHohzZ8RHXsYAYFNcrteUwfXyNUyI93ZvHdGrrEQ53QdVT9zsCSBiLdsA0Yof2FqqeqL7dZZj9EabJ08l5x6fPGuU9cC6WJfqKtVcu4qC59lNu4Sg6KpzjTkX2VIN5FfRkUhmaPTKOUR+sUj0Gm7xeRrK2faQaPdLbj5Av+3kwLT42coJHxChdrQPjEjDNfS2E0o/Nwo3Dk+B1txu+Ov5OUmPMr1c/vy5ZpbJK97Q/Van7/8A5Ip7SOeOIy4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0" descr="adb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2" descr="adb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4" descr="adb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8" descr="escap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20" descr="escap에 대한 이미지 검색결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2" descr="escap에 대한 이미지 검색결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24" descr="escap에 대한 이미지 검색결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6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28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30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007604" y="1684337"/>
            <a:ext cx="7128792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사용한 </a:t>
            </a:r>
            <a:r>
              <a:rPr lang="en-US" altLang="ko-KR" sz="2000" dirty="0">
                <a:solidFill>
                  <a:schemeClr val="bg1"/>
                </a:solidFill>
              </a:rPr>
              <a:t>Algorithm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-Random Forest (*)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-Decision Tree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사용해 볼 </a:t>
            </a:r>
            <a:r>
              <a:rPr lang="en-US" altLang="ko-KR" sz="2000" dirty="0">
                <a:solidFill>
                  <a:schemeClr val="bg1"/>
                </a:solidFill>
              </a:rPr>
              <a:t>Algorithm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 -</a:t>
            </a:r>
            <a:r>
              <a:rPr lang="en-US" altLang="ko-KR" sz="2000" dirty="0" err="1">
                <a:solidFill>
                  <a:schemeClr val="bg1"/>
                </a:solidFill>
              </a:rPr>
              <a:t>Adaboost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20" name="AutoShape 32" descr="data:image/jpeg;base64,/9j/4AAQSkZJRgABAQAAAQABAAD/2wCEAAkGBxMSEhUSExMWFRUVGBgaFxgYGBkaIBcbIBgXHh8fGBgdHyggHh4lGxkXITEhJikrLi4vFx8zODMtNygtLisBCgoKDg0OGhAQGi0lICUtLjUtLS03MC02LS8xLS0tLy0tLS03LS0tLS0tLTUtLS0tLS0tLS0rLS0tLS03LS0tLf/AABEIAI4BYwMBIgACEQEDEQH/xAAcAAEAAgIDAQAAAAAAAAAAAAAABQYEBwEDCAL/xABKEAACAQMCAgcDBgsGBQQDAAABAgMABBESIQUxBgcTQVFhcSIygRRCcpGhsSMkM1JiY3OCorLBFTRDU5LRk7PCw9I10/DxVFWD/8QAGQEBAAMBAQAAAAAAAAAAAAAAAAECAwQF/8QALhEAAgECAwcCBgMBAAAAAAAAAAECAxEEEhMhMUFSYWKRMlEFFCJCcYEjM/HR/9oADAMBAAIRAxEAPwDeNKUoBSlKAUpSgFKUoBSlKAUpSgFKUoBSlKAUpSgFKUoBSlKAUpSgFKUoBSlKAUpSgFKUoBSlKAUpSgFKUoBSlKAUpSgFKUoBSlKAUpSgFKVwzADJOAOZNAc0r5jkDAMCCDuCO8eVQ170pt0cxIWmlHNIVLkfSI9lfiRQE3SqtxDpRPEqubF1VnVF1yRg6mOBsCcVkHpHLH+Wsp0A5smiUD1CHP2UBYaVhcL4tDcLqhkVwOYHMfSU7j413vdIHCFgGYZCk4JHl4/CgO6lKUApUPxXj628scTRyM0pxHp04Y7bbsMcxzrvveK9m8UZicmY4XGnAIBJBy3cAT8KAkaVjcRu+yjaTQzhRkhcZx3nBI5VicF47FdRGSHJ05BQ4DA+BGcb9xzigJSlYPCuJCdSwR0AZl9rTuVODjBPIgisXinSBYJY4WjkZpdo9OnDHbxYY5jnQExSsPit+IImlKlsYwo5sSQAB5kmo1+kwWVYGt5hK66lX8HuN+/XjuNAT1KwOEcS7cOdDRlHKFXxkEAHfG3fWLd9IVjuFtjFIZHBKY0YYAE5BLbe6eeOVATNKj+H8VErvEY3jePBIcDcHOCpBII2O9dfHuNpaIJJEcoTjK6TgnkCCQaAlKVC3HSOOIp20ckKvjS7BSuT3FlY4+NTIOaA5pWFxbiAt4zKUd1XdtGCQPHBI29K6uF8ajuIe2hBYb+zsGBHcQTgH40BJUrD4TxAXEYlVWVSSBqxk4OM7E94P1VxxjiaW0TTPkquNlGScnGwoDNpWPw+7WaJJV911DD41iXnF9EwhWGSQ6NbFNPsjJAzqI54P1UBJ0qtL0wRoWnSCZo0OlmwgC4xnPtZwM88VYpHIUkKWONgMZPpkgUB90qJ4Fx1LsMY0cBDpJbSPa8MAk1mcT4hHbxmWVtKj45PcAO8+VAZVKgrjpKsQV5oJYo3IAdgpAzy1hWJXPmKm1cEAg5B3BHeKA+qVBjpPELn5K6vHIeWoLhs8sEE8+6s244nonSAxuTICVYadOFxqz7Wdsju76Az6Vi8Sv0gjaWQ4RBkn/YeOaxLXjJaRI3hkjMilkLaCCAAceyxwd+VAStKUoBSlKAUpXBoCL6Q8ZFsinGuSRgkSZxqYnvPcBzJqn2UsnEbvNw2LWLUUj91ZinOQjvjyeZON1HjUVxXiklxLBPGnaMJ7oKhOwCBAhY9yhTrJ9fGs/h3Di4ig7UyS3gLTSDYLbRnGiMfNRmwAduZoCQuONLeziFpGt7RgSjbp8q0nDBZPmoN/Mis2xv2Zey4ZboIl27Z8rGfoAe1J6/bXXxayW+lNmPYtbUDtCuN30+yinuCqcn4CojhvFJZilrLc9hbgMI51XQbpUJHsufZTAG+OfdQHZ0wsrgRR9vfBiZohoREQJlsahvq9nnzqR4XwG5tC0lrJBcBve1ppZ98/lVJyfUVXuOfIOzT5NbPLiaLVNoZg41jKiR/eLcttjUo0fDyH7GSTh8yqWIIaPbvzE3suPIb0BgnpHb3U8hkX5FNEjFZg3tal5q2MBx+ic5xtUsl4vELVoLtGinVO1RtJUsBykiHPu3XmM+dUhuESyhGVSLtSZMOMNcoTqWRA2xKgYK8yMVd7a/PELQXKLpu7RicfpAe0v0XXbHcfSgMLg3Sue2QC5PaJGUDON9UT5CSo3zgDsfUciDnYiOCMggg8iO+tTcctvYb5L7UVzD2vydu7J1MYT4o6jKD7e619CeJEyzWxOQiQuvlqjTVjy1b/E0Bx00OLvh7Hl2uM+rJU1xcA3FoO8SSN8BDICfTJA+Iqs9Kem1gJJLS5ikfs2GSF2BwCCpyD38xWDYdYPDITqRJ9RGNTAuceALMSB5Ctlh6rV1FlcyL/wAYOLeY/q3/AJTVS4tZPZunEbcZVlX5RGO9cDLD/wCbHfxrHuusiwmjZGjuGQ7NhCM+RKn7K4h6y+HxIIwk4UDGGUnbw9ps48qfL1eVjMvctXRSZXtxIvuu8rDPgZXNQ/S4/j3D/wBo3/RUXZdZfDoUEcaTKq5woTlkk7ZPiTVh4clpxJI7wIx5hSWZShBwcBWwDkd1VnSnBXkrEqSZYiKp/FP/AFi2/ZN/11cBVN6V8U4daSiWcs1xzVUdy4HoGAVfXAqsYuTskG7FyCj66pnHATxe1CkK3ZPgkZxtL3ZFRCda5feOwldRzIbP3IR9tYsHTzh003a3EE8Uq5w+tm0+Q0sCvftjvNavC1V9pGeJsPhAaNVimkV5sOSe9l18wO4brt3ZxUJ1nf3P/wDon9a56BcQhu1luo4mRtZiJaRnJUaWG7HbOrkKneKcHhuQBMpcDkNTAeuAQM1lKLi7MlO5DdOZUHD3D4yyoEHi2Vxj051LdG4mW1gV8hhGgIPMbDY1xHwG3DKxTUU93WzPp+iGJArH490rtLPaeUBuYQe0x/dG49TURi5OyRN7GT0jbFtMf0DVa4tbPw64+WQgm3lI7eMfN/SHxJPqccjULxLrLguQYksp5l7wGK59QmTjyNcr1nxooinsZkQjThm1ZHePbAJ+ut/lavKVzxL50XYG1iI5MCw+LE/1rH4rqmnESorrGhZwzFRlwyruFO4XWceYNRnRrptw6RUhik7HSAFSTK/AMdj9dd/Q7iNrcvcSW6yAq+h2dmOvwYAscjA2J3rOVKcb3RN0dPVzOywyWr+/byMuPIk/ZnVVrddie/FR9rwGCOQzIpEh95tbnV9LJ3+NZ80QdSpzg7HBIPwI3FZklU6tMG1kHP8ADOD9S1b6r0s9hwwHVIsIffSXYlvNUyST5gVWYusuO4vIraNCIJG0NIxKsSRhdIG6jON8537q1hRnNXS2EOSRLdWn5Gf9u/3CvnrFJVrR2/JLNmTw5rgn4aqsfC+Dw2+exUpq5jUxBPjgkjPnWXdWySKUkUMrcwRkGsiSK6XSJ8inLkaTGceZPu4+OKdDo3WygDghtHI9wycfZisbivDrS1gaaRHeOAahGXdwN/mozadqhB1r2Pesw8tA/wB60hSnNXirkNpbyU4zwVLx7mMnEiCIxt+Y2lsfA99YvRricktxHDcAi4tklV8/PB7PDZ+H9e+omHrF4bHI0qJca3947nPhkF8bch4V2ydY1gJBO1vcK+koHMeMqSDj3t+VW+Xq8rIzL3Lj0ltopbdo5mKo5VcjuYsAv8WKgOFS3dpdRWs8izxSBuzfHtLpHf38tu/nzrrHTzhd2vZSvpVsZEqsoyNxlht9tWTh/DIFYTJlyVwrtI0mFPcpYnA9KpKnKPqViU0yTpSlUJFKUoBWDxu9EEDynkoH2kD+tZ1RXSq07a0ni73QhfNvmj4tgUBqtLNw81kTpjSaR5pBsTGezCKp/TIXbvJXwrYHB0Rby6fZVgjhhQfmqqlyB8TVF4fxETtZxtsQddyTzK24OjV6Kp595qzXtnZfKr1rwJ/hMjv3BkI28d1P1UB1xORwpBqxLfSgOc7jtpN/qj2+FVLpl0kaYLbRx9nbRbICN307BuXLY7Co2/v4Oxgjjgj1hFM0m+Wb2hjngDGDy3yKmuPcGRktpBJ2cEkLdiWHsxsPa7ORtz7WW38c91Adli/E+JxKselY4MYIwis64K/vDA5AAfGoPjfH5pezjkyGgLZLHWxk1HUSTtz5LyGKn+A311Z6bm5EywEFwqIAsjFdKhwMBPm92+1VHidz20sk2kJrYtpHdnnjx3++gLDw7pHLM8Mk2p5LZ1YSBipKGRQyuAMYwefPu3rYsbpFxI6SoW5gy2CMa42G589L1q/hvAJuzjcxRst0yJEWb2s6s5UDkMBs57qv56N2jcQWJYI9EcDPIuNizMAufgrfXQEbeWCyW7RK2iSG9ljt5AcaSw7RVz3A6gue44ro6H3ri4a5kXQ000dtpxj2gjF9u7BVfTNZE1jG1jeRxgL2l1KYAu28Sqdv+C/11gdH775Xe2zHZIVEkp7jM+Fz6k6APQ0Bs7iFokkbqyKwZWBBAORivLzLgkeFeqJvdPofuryzP7zep+816fw9+r9GVXgbo6llBsZMgfl2/kjq9zWkbgqyKwPMFQQfUGqN1Kj8Rfznf+SOrrxO+WCGSZ86Y1ZjjmQBnbPfXJiL60re5ePpNadP+rhQpuLJMYGXhHIjxjHcf0fq88jqQv8AMM8BPuOHX0YYP2r9tXvo9xmO8gW4iDBGyAHAB2JByASOY8a+LDo9bwzyXMaaZJRh8E4O+fd5Ak7k1eVdum6dTfwIy7bowunvHjZWbyr+UJCR5/ObO/wAJ+FaV6IcO+XX8cczMwdi8hJyXAGSCee+MelbN66oybFCOSzrnyyrj7yPrrU3RnjBs7qK4A1aD7S+KnZgPPHLzxXVhIfwtx3u5Sb+raek7a2SNQkahFUYCqAAB5AVTesXoWl1E00SBbhBkEADtAOat4nGcGrHwLj9veJrgkDbbryZfpLzFSledGU6c78TVpNGs+o6b8BcJ4SKfrXH9K2ZUTwXo9BaNK8KFTM2p/aJGck7DkBudhWXxW+WCGSZvdjRnPwBNWrTVSo3HiRFWRTOsrpubQfJ4D+HcZLf5Snv+ke7w5+Fa/6B9GG4lcM8zMYkOZWJJZ2PJdR3yeZPhVa4jevPK80hy8jFm+Pd6Dl8K3r1WcPEPDojjeXMjeedh/CFrvmlhqP073xM19ciycP4dFAgjhjWNRyCgD/7PnX1eWUcqlJUWRTzVlDA/A1kUry7u9zY0z1idXwt1a5tQTEN5I+fZ+a95Xy7vTln9Rs290n7Nv5hW1ZEDAqRkEYIPeK1v0F4G9lxW6iCP2Jjyj6TpxqUqNXLIBI+Fdsa7qUZQlvRnltJNGyqUrruJlRWdjhVBJPgAMmuE0NVdakbXl7FaQqGeKKSRj4AjVgn0UbeLCtWo5BDA4IIIPgRuK3P1Xwm4lu+IyDeeQrHnuQHP1e6v7tar6UcO+TXc8Pcsjafok5X7CK9rDSSbpey/wBOeS4nojgHEhc20U4/xEBPke8fAgipCtbdSvFddvJbE7xNqUfovk/zA/XWya8qtDJNxN4u6OCM861n13RKLe3IUA9qRnA5aDWza1v13j8Vg/bf9t6vhf7okT9JqThn5aL9on84r07c2qSKUdFdTsVZQQR5g15i4Z+Wi/aR/wA4r1HXV8Q3x/ZSlxNEdZ3RRbKZZIRiGbOB+Yw5qPLG4+NdfVz0teznSJ2Jt5GCspOQhJwGXw35+VXjrrx8jizz7YY/0vmtLV0UP5qNplZfTLYerKVj2BPZR556Fz64FZFeKbilKUArA47ZtNbyxodLsp0HwYbqf9QFZ9KA02blXjvJ9PZ3IgeOePl7RdFaRB3AjOodx9amePWsNxHbTyMdHZxRXBBwU1KGjkP6IZmGTt7Zr46c8OiWcmYmEyZ7K4AJVgc6o51G+2ThvA+VdFmxhktBMA0M8JtZQCGR9LMUZWGxyHXB58xQFZ6U9FprJ/a9uIn2JANj5HwPl5VI9GeJRTKlvfM4tolITGQoZid5XG4xn2e7nVi7BNUcV7M0tiARbvuFLZIAuGG4dB7Izgbb71MxWdzaJojjS9tSNl9lZFXwyfZkHrg0BR+lfFZIXFr23yu2Gh114IYb4HaKcuo27+6q/ecRicjTbJGg30oz5yeZ1sSceC8hVv6TW9gUUraTW8hljDAxuvslhqAxlc4zjFVHinCXSQ6I5TGzkRExuCwzsMEZzigLT0S45HC0UlzqKIjrbadJVDuWVgNzKdgMjkw8atkUsltbzXci/jV2w0R94J9mKP8AdByf3qhuG9GILa1VuIyE5B0Qg+4zfmBd3l5b91fT3TwQtcXUheeGJvk0bY1RBjpV5sbdo2VHjhT54A+72RYH4bArauyldZG2wzBR2hz4Au2fDfwrD6DWwkmSKD+7Wx7SWX/Pmxhf3Rk4HgMnc1FX1six2ouZjEEiLFF9qWRpWLNhfm7FRqbvzWxehdiY4dRiEIf3IhvoXu1nvdtyT5gd1AT03un0P3V5Zn95vU/ea9TTe6fQ/dXlmf3m9T95r0vh/wB36MqvA2L1fdMRZ2hiNrczZkZtUaAruF21Z57cvMVidOesGS7j+TpC0CNgvr95x4cthnH1Vcupj+4N+3f+VKnOm/R5Ly1kTQDKFLRNjcOBsAfA8vjVZVKca7vHjvFm47zC6qf/AEyD1k/5j1bqq3VrYzQWEcU0ZjcM/snGcFyRyJ8atNclbbUlb3ZpHciP4/wpLuCS3k91xjP5p5gj0IBrz10k6N3FjJomXb5sgB0v6Hx8uYr0rXRe2ccyGOVFdG5qwBB+BrTD4l0tnArKFzy7DKyMHRirDkykgj0Iq5dHesq7t2Amb5RH3hsah9F+f15q28e6poXy1rIYj+Y3tL6A+8PtrV/HuBT2cnZzppPNTzDDxU9/316UalGurGVpRPRPAeNw3kQmgbUp2I71Pgw7jUF1qzlOGzY+cUX4F1rW/VJxRor9YsnROrKw7tQGpT6jBHxNbM6z7UycNnx8wK/wVgT9ma4JUlSrxXC6NFK8Tz7XpDoQR/Z9rj/Jj/lFeb6311TcREvD0XPtQs0Z+vI/hYV149Xpp9StPeXKlKV5BsKUpQCqT1scVMVn2K/lLluzUDmRtq+zC/vVdq1F0kE3E+L9jbOqfJB7LsMhWBBJxgg+3heXza6MNFOd3uW0rN7DZHRfhYtbWGDvRBq825sf9RNas66uG6LqOccpY9J+kh/8SP8ATVo/sHjn/wCzj/4Sf+3Ve6ddHOJ/JjLdXaXCQkNpCKpGdiQQg5ZrfD2jVzZ07/n/AIUlutYr/VjxT5PxCLJws2Yj+9jT/EF+uvQNeVopCrBl5qQR6g5H216a4FxEXNvFOvKRFb0ONx8DkfCrfEIWakKb4GfWt+u/+6wftv8AtvWyK1t13n8WgH64/wAjVzYX+6JefpNS8M/LRftE/mFenbi7SNS7uqoBkszAADzJry/ZRBpEU8mdQfQsB/Wt1SdVloRgy3BHgZAR9RFduNUG45nYzp322KJ1m9LFvZVjhOYYc4b89jsWHkBsPjXR1e9EnvZ1dlIt42DOxGA+D7invz3+ArZ3D+rbh8RBMRlI/wAxiw/08j9VW2KJVAVVCqOQAwB6AVlLFxjDJSX7JUG3dn0BXNKV55qKUpQClKUBicTsEnjaKRVZWHJhkZ7j6g1qLjHBorZjC801tk5CuhljJHJo5Ewc+ZGod9borG4hZrMhRuR8gcHxwwIPxFAanTpCkEhkWWK4im/vMGGALci6LIoGW5keOe7BFn4SsLJ21hePAnMxTAtGp8g+NP7rYrquujl9GfxeKwPhJ2Wlh+6cqD6VD8R6NTo0cl6z3c0jaYoULaNX6x8AKo54AGcHzoCX4leXFyqx/KLB9EiSZWRlJKMG3G/hvvWYnF55m0G+sYv2f4RvgXYDPwrP4T0UQKGugk0mMBdIEcQx7sUeMY/SO5qE6U9G+yjJWMz2o96L/Eh/SgfngfmHI/oBi8a4rbWJJTXcXhGBNcA4TPepYBceSCq1Pd27IBJeku79pM6xO5d+SgatI0oM4HiTy2qy2XRa/iVTaXKvA4DCOcEYBGcNGVYA+mKn+B9HJgwkuPk6kb6beFVz9KQjV8BigInoR0ajLi5MUjDmJLjGpz4pGPdHfqYk+HjWwaUoD4m90+h+6vLM/vN6n7zW/ONdYNjbvLC8jdpHkFQjHfHIHl3+NaBeQEk+JJ+2vVwEJRTbW+xjUaN0dST5spR4Tt/y4q2HWlOq/pnb2SSw3BKh3DqwBYZ0hSCBv80d1X09ZXDf/wAj+B//ABrmxNGo6raiy0ZKxbqqHSzpstrNFbRIJppHUMucBFJxuR849wqv9JutiIIUswzOdu0cYVfMKdyfUAVVerCya64ksrkt2eqV2O+W3AyfHU2f3amnhWoudRbFwDnwRf8ArhumSwGlipaZBlSQeTNzH0anehPFBc2UEoOToCt5MvsnPxGfjVa64reSWK2hjUs0k2AB46T9XOqb0X6QXHBpmguYX7Njlk7wfzozybbz325VMaOpQSW+7YcrSN6VQ+uW3VrAOR7SSppPhnIP2fdWdH1kcOKau3I/RKPq+rFa46e9NG4iyQQRuIg2QMZeRuQOkZ28Bz3quGoVNRNq1hOSsYHVnbl+JW+PmlmPoEP+4+ut/XdusiPG4yrqVYeIIwfsNUrqw6HtZo084xPKMaf8tNjg/pEjJ9BV7quLqqdS8eBMFZHmPj/CXtLiS3fmh2P5y/NYeo/rVg6tOlAsrgrIcQTYDn8xh7rencfI+VbT6cdDo+IIDnRMgOh/+l/FfurR/HOAXFo+ieMr4NzVvotyP3130qsMRDLLeZtOLuel0YEAg5B3BHfX1Xnzov07urIBFIliH+G+dvoMNx6bjyq1v1xHG1oM+cm38tcU8FVTstpdVEbYqrr0wR79bKFO1wGMsinaIju8/A+ZA33qgpxzi3FyYoQIojszKCqgfpSHJPov1Vc7C2suBWwMjHMjAPJpJLtjlgZwowcCqugobJbZPckTmv8AgnulPFxaWss55op0g97HZR9ZFU3qY4eRDNdPu874yeZC5yfizH6qqHWP04W+KRQgiFDqy2xdsEZxnYAE49asvQDp5ZQ2kNtKzJIhK7IWDEuSCCM8899a6E4UNi2t7fwVzJyNo1jcTs1mikhb3ZEZT8RisgGo/j3G4bOLtp2KpqC5ALbnONh6GuGKbezeas80TwNGzI2zISreoOD91bg6luL67eS2J3hbUv0Hz9zA/WK1l0vv4Z7yeaAns3YMuRjJ0jJx9LNffQ7pEbG5WcDUuCsijmynw8wcEele5WpurStbac8XZnpKta9eH93t/wBqf5DVj4V08srgOY3b8FGZHBRhhRz9T6VrvrQ6X216kMduzNoYsxKlQNsAb7k152GpTVVXT2Gs5KxR+Gflov2kf84r1HXla2nCur/msrfUQa9BcD6eWV3KkMTsZHBIUow5KSQTjHIGujHwk7NLdcpTaLPSlK8s2FKUoBSlKAUpSgInjPEGhK+3EqtsNevdvAaR6V1Wl9PLqCNAShww/CAg+YIzWJ05kASDcA/KIz6AHc+grpv+MdimBIHcyKJplUfg42dyMncZA2xvjOfXN07vey6nZWsiZ/G/1H8dPxv9R/HVd4hxudNSrMGCQl45AgxO/aYC43BwMDC7nOa+LzjtyGmJkCdmbXCaR/ie+rE7nHiMVGn3MnU6Isv43+o/jp+N/qP46ghxyczYB3+UtF2WB+SC5Emef6Wc47qwbXjly3Z5nA7RbnOEX2ezJ0kZHfjv7vrpp9zGp0Rae0us6c2+cZxl848ceFfX43+o/jqq/wBvS57YKjSGxD7IM69QyCeZA3bT5Gp234kRazTLcLLpUsraM6PZzhguNRBztt4U0+5jU6Izfxv9R/HXzLJdKCx7DAGT+UO3oBVZg6QzspAlGflUaAlVLdk6g522553x5V2wcelIRJJdKmaeMzaVGyj2AdtILeON8U0+5jU6IzOzWSM3RSyZGGoyMrb92SSM91fdpCZdQSKzJXGodmwIyMjIKg8qw+GpG/CIkkLKulVJXnG2vY/unBPkK64+KXESTDWkuiSFPlKqPdYnUWxsSgxvvjVVsj5n5Gp2omf7Lk/ybP8A0H/auo8LYkjsbIsMZGjceGRio0cfm2R5NERnkjFzpXdQuVPLT722rGDivl+LNHJcEyRkhLb8IsYBfJw337EnC6t6ZHzPyNTtRmy2arIsTRWIkfOldByQNztjlXcA1s2FS1jaTuRX1Nj9FRkgeNRHDuJNNNZGRgZEkulblnlhc4xzGO4ZqRluhb8Rd5zpjliVYpD7oIO6luQyd96ZXzPyNTtRn2d5cSrqja3YAkZGvYjmDtsRS8sp5l0yx2si+DBmH2isHiPEwrp2LdlFKZGebTsXVBjGoY3wN+/ScVFS9IbsoGLCJvkjSldA98NgA5/OGDjzqFTa+5jU6I75egcLHJtLT4GZfsBAqS4XwFrb8hBaRnxUPn/VzqLuOkFwqXGJVJQWzISg/wATOtQBzA2Pl312R8anWXBm1Kt0IsFVGUKZySB3HYEeG+as87VnOXkjOuVeCwJJdNuDbnu2LncUd7pQSTbgDmSXGPjVUi4zNHD+D0jE0+oRqiEgMMMqkYbJOSudTZ2Nd/FuMTEXaMAyiOQoCqOpwygKyEalbmMNkHORVNLuZOp0RZgbv9R/HXxLFdMNLLbsDzB1kH4EVX7nj84LaCMp8nEUYUfhw49s8s7b+7yxvXKccuO23kGkXhh06VAMenOc88g9+aafcxqdEY/F+jdsuDNb2ak590SgnxOE3wMjJ8xWVadCoozqW0s88wW7Rvq1Zrt41I68QDoxLLaSFU23YMDo5fOxnx22rCk6Q3AjkZJA+LdJCxQexKWAKADHMZ2OSMVpedrZ5eSM65V4LNGl0oAUW4A5AawB8KwlZ7pc4tJlViNwzAMOfMc9/truubwx2w1TBpJcBGIC7uQBgDuUHOfKoSzuDZzXcAKKWjEsfPSG06SPHOwOPKqab5mTqdES39muuF7GyGeQ08/TauG4K5529n4+4f8AaoiHi0jPbGTSG7WZTrVHK4jzlJE2Kk7ZAGeVZ/RLjjzyyK76l7ON0yANzqDYA7sgbHJGd6nI+Z+RqdqJf8b/AFH8ddN3aXEq6ZEtnXOcMGIz6EVWn6TzYnKyg4hZo8qPfWQghV5+6ORJPf5V3ydIJ4xKDJqA+THXpGY1kx2hwBghR9WRmo0+5jU6IzrC2EmrsorM6W0t+DYYYdxytfU1vh1haOy1vkqmg5IG5OMcq+ejT5W90yFm7ZyH2JPsDDDbB5eFQVpOz/IHNwTJouSzHSTGSinByPEfOyanI+Z+RqdqLNFwqRdWmG0XUNLYUjK+B23HlWHcwLAVV4rJC2yjs29ryGF3PlWDH0iuHEAMiRaoVfUynEj68MuADvpHujB9rPlUj0ulxNZYZQwmJ9rkBpIyRkbZ2plfM/I1O1HZa2plTXHHZOpyMhSR591dsXC5I2DrDZoy5wwUgjbffG21QvE5H4epSOXLvqmb2ANTGRc88jTp+aN+8msocZaVpwZkj0FwsTICJI+zyrDO5yd85xjamR8z8jU7USN5xSaIBne3AIJGO0bIHM4UE4GRvy3FZSPdkAjsCCMj3+VU2O6fVFKj6GXh7EBVTAYMPZ04wBty57VM2XG5JJUR5hF+DgdcoCJtQ/CD1zsAOXnVdPuY1OiLXHnA1YzjfHLPlX3SlamYpSlAKUpQHBFNI8K5pQHGKaRXNKA4xTSPCuaUBxpFMVzSgONI8KaR4VzSgOMUxXNKA4wKaR4VzSgONI8KEVzSgOCKYrmlAcaR4U0jwrmlAcaR4U0iuaUBximkeFc0oDjFNI8K5pQHGKYrmlAcaR4UArmlAcaR4U0iuaUBwBTSPCuaUBxgUIrmlAcEU0jwrmlAcaR4UxXNKAUpSgFKUoBSlKAUpSgFKUoBSlKAUpSgFKUoBSlKAUpSgFKUoBSlKA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21494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제목 16"/>
          <p:cNvSpPr txBox="1">
            <a:spLocks/>
          </p:cNvSpPr>
          <p:nvPr/>
        </p:nvSpPr>
        <p:spPr>
          <a:xfrm>
            <a:off x="2123728" y="329688"/>
            <a:ext cx="6589332" cy="1031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-100" dirty="0"/>
              <a:t>Data Training Algorithm</a:t>
            </a:r>
            <a:endParaRPr lang="ko-KR" altLang="en-US" sz="2800" b="1" spc="-100" dirty="0"/>
          </a:p>
        </p:txBody>
      </p:sp>
    </p:spTree>
    <p:extLst>
      <p:ext uri="{BB962C8B-B14F-4D97-AF65-F5344CB8AC3E}">
        <p14:creationId xmlns:p14="http://schemas.microsoft.com/office/powerpoint/2010/main" val="787555038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77800" indent="-177800">
          <a:lnSpc>
            <a:spcPct val="114000"/>
          </a:lnSpc>
          <a:defRPr sz="1200" b="1" spc="-20" dirty="0" smtClean="0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2700000" scaled="0"/>
            </a:gra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9723</TotalTime>
  <Words>80</Words>
  <Application>Microsoft Office PowerPoint</Application>
  <PresentationFormat>화면 슬라이드 쇼(4:3)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</vt:lpstr>
      <vt:lpstr>나눔고딕 ExtraBold</vt:lpstr>
      <vt:lpstr>맑은 고딕</vt:lpstr>
      <vt:lpstr>Arial</vt:lpstr>
      <vt:lpstr>Office 테마</vt:lpstr>
      <vt:lpstr>  Big Data</vt:lpstr>
      <vt:lpstr>  발표 순서</vt:lpstr>
      <vt:lpstr>  전처리 작업</vt:lpstr>
      <vt:lpstr>Data의 수치화</vt:lpstr>
      <vt:lpstr>한 속성값을 가지는 속성 제거</vt:lpstr>
      <vt:lpstr>PowerPoint 프레젠테이션</vt:lpstr>
      <vt:lpstr>  Data Training</vt:lpstr>
      <vt:lpstr>PowerPoint 프레젠테이션</vt:lpstr>
      <vt:lpstr>PowerPoint 프레젠테이션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Bomin Kim</cp:lastModifiedBy>
  <cp:revision>114</cp:revision>
  <cp:lastPrinted>2011-08-28T20:58:26Z</cp:lastPrinted>
  <dcterms:created xsi:type="dcterms:W3CDTF">2011-08-16T07:24:57Z</dcterms:created>
  <dcterms:modified xsi:type="dcterms:W3CDTF">2017-11-02T01:08:44Z</dcterms:modified>
</cp:coreProperties>
</file>