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77" r:id="rId2"/>
    <p:sldId id="278" r:id="rId3"/>
    <p:sldId id="270" r:id="rId4"/>
    <p:sldId id="273" r:id="rId5"/>
    <p:sldId id="280" r:id="rId6"/>
    <p:sldId id="281" r:id="rId7"/>
    <p:sldId id="279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1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20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7ABEBE-FD8B-488A-8692-CEBAD0431382}" type="datetimeFigureOut">
              <a:rPr lang="ko-KR" altLang="en-US" smtClean="0"/>
              <a:pPr/>
              <a:t>2017-11-23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9AB19F-36D4-4DBB-A26E-C7E30A8DC5A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04215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F1F073-3F89-426B-A0DC-2EBE094525B2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14160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04816-86CA-434A-9747-10C286887F1B}" type="datetimeFigureOut">
              <a:rPr lang="ko-KR" altLang="en-US" smtClean="0"/>
              <a:pPr/>
              <a:t>2017-11-23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62BD6-D370-4497-A970-11F93B749F0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189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04816-86CA-434A-9747-10C286887F1B}" type="datetimeFigureOut">
              <a:rPr lang="ko-KR" altLang="en-US" smtClean="0"/>
              <a:pPr/>
              <a:t>2017-11-23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62BD6-D370-4497-A970-11F93B749F0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1690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04816-86CA-434A-9747-10C286887F1B}" type="datetimeFigureOut">
              <a:rPr lang="ko-KR" altLang="en-US" smtClean="0"/>
              <a:pPr/>
              <a:t>2017-11-23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62BD6-D370-4497-A970-11F93B749F0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2168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04816-86CA-434A-9747-10C286887F1B}" type="datetimeFigureOut">
              <a:rPr lang="ko-KR" altLang="en-US" smtClean="0"/>
              <a:pPr/>
              <a:t>2017-11-23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62BD6-D370-4497-A970-11F93B749F0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619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04816-86CA-434A-9747-10C286887F1B}" type="datetimeFigureOut">
              <a:rPr lang="ko-KR" altLang="en-US" smtClean="0"/>
              <a:pPr/>
              <a:t>2017-11-23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62BD6-D370-4497-A970-11F93B749F0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5936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04816-86CA-434A-9747-10C286887F1B}" type="datetimeFigureOut">
              <a:rPr lang="ko-KR" altLang="en-US" smtClean="0"/>
              <a:pPr/>
              <a:t>2017-11-23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62BD6-D370-4497-A970-11F93B749F0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4504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04816-86CA-434A-9747-10C286887F1B}" type="datetimeFigureOut">
              <a:rPr lang="ko-KR" altLang="en-US" smtClean="0"/>
              <a:pPr/>
              <a:t>2017-11-23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62BD6-D370-4497-A970-11F93B749F0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5413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04816-86CA-434A-9747-10C286887F1B}" type="datetimeFigureOut">
              <a:rPr lang="ko-KR" altLang="en-US" smtClean="0"/>
              <a:pPr/>
              <a:t>2017-11-23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62BD6-D370-4497-A970-11F93B749F0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1286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04816-86CA-434A-9747-10C286887F1B}" type="datetimeFigureOut">
              <a:rPr lang="ko-KR" altLang="en-US" smtClean="0"/>
              <a:pPr/>
              <a:t>2017-11-23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62BD6-D370-4497-A970-11F93B749F0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5503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04816-86CA-434A-9747-10C286887F1B}" type="datetimeFigureOut">
              <a:rPr lang="ko-KR" altLang="en-US" smtClean="0"/>
              <a:pPr/>
              <a:t>2017-11-23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62BD6-D370-4497-A970-11F93B749F0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7789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04816-86CA-434A-9747-10C286887F1B}" type="datetimeFigureOut">
              <a:rPr lang="ko-KR" altLang="en-US" smtClean="0"/>
              <a:pPr/>
              <a:t>2017-11-23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62BD6-D370-4497-A970-11F93B749F0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18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104816-86CA-434A-9747-10C286887F1B}" type="datetimeFigureOut">
              <a:rPr lang="ko-KR" altLang="en-US" smtClean="0"/>
              <a:pPr/>
              <a:t>2017-11-23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D62BD6-D370-4497-A970-11F93B749F0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1227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7000"/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170193" y="0"/>
            <a:ext cx="2878506" cy="3785984"/>
          </a:xfrm>
          <a:prstGeom prst="rect">
            <a:avLst/>
          </a:prstGeom>
          <a:solidFill>
            <a:schemeClr val="tx1">
              <a:lumMod val="85000"/>
              <a:lumOff val="15000"/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51376" y="1602431"/>
            <a:ext cx="2664297" cy="121507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 algn="ctr">
              <a:lnSpc>
                <a:spcPct val="114000"/>
              </a:lnSpc>
            </a:pPr>
            <a:r>
              <a:rPr kumimoji="1" lang="en-US" altLang="ko-KR" sz="2000" b="1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UhBee mysen" panose="03000600000000000000" pitchFamily="66" charset="-127"/>
                <a:ea typeface="12롯데마트드림Medium" panose="02020603020101020101" pitchFamily="18" charset="-127"/>
              </a:rPr>
              <a:t>Module3</a:t>
            </a:r>
            <a:r>
              <a:rPr kumimoji="1" lang="ko-KR" altLang="en-US" sz="2000" b="1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UhBee mysen" panose="03000600000000000000" pitchFamily="66" charset="-127"/>
                <a:ea typeface="12롯데마트드림Medium" panose="02020603020101020101" pitchFamily="18" charset="-127"/>
              </a:rPr>
              <a:t> </a:t>
            </a:r>
            <a:endParaRPr kumimoji="1" lang="en-US" altLang="ko-KR" sz="2000" b="1" spc="-2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UhBee mysen" panose="03000600000000000000" pitchFamily="66" charset="-127"/>
              <a:ea typeface="12롯데마트드림Medium" panose="02020603020101020101" pitchFamily="18" charset="-127"/>
            </a:endParaRPr>
          </a:p>
          <a:p>
            <a:pPr marL="177800" indent="-177800" algn="ctr">
              <a:lnSpc>
                <a:spcPct val="114000"/>
              </a:lnSpc>
            </a:pPr>
            <a:r>
              <a:rPr lang="en-US" altLang="ko-KR" sz="1200" dirty="0">
                <a:solidFill>
                  <a:schemeClr val="bg1"/>
                </a:solidFill>
              </a:rPr>
              <a:t>House Prices: Advanced Regression Techniques</a:t>
            </a:r>
          </a:p>
          <a:p>
            <a:pPr marL="177800" indent="-177800" algn="ctr">
              <a:lnSpc>
                <a:spcPct val="114000"/>
              </a:lnSpc>
            </a:pPr>
            <a:endParaRPr kumimoji="1" lang="ko-KR" altLang="en-US" sz="2000" b="1" spc="-2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UhBee mysen" panose="03000600000000000000" pitchFamily="66" charset="-127"/>
              <a:ea typeface="12롯데마트드림Medium" panose="0202060302010102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182796" y="2648802"/>
            <a:ext cx="2837121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팀명 </a:t>
            </a:r>
            <a:r>
              <a:rPr lang="en-US" altLang="ko-KR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:</a:t>
            </a:r>
            <a:r>
              <a:rPr lang="ko-KR" altLang="en-US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 </a:t>
            </a:r>
            <a:r>
              <a:rPr lang="en-US" altLang="ko-KR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Bigdata04</a:t>
            </a:r>
          </a:p>
          <a:p>
            <a:pPr algn="r"/>
            <a:r>
              <a:rPr lang="ko-KR" altLang="en-US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팀원 </a:t>
            </a:r>
            <a:r>
              <a:rPr lang="en-US" altLang="ko-KR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: </a:t>
            </a:r>
            <a:r>
              <a:rPr lang="ko-KR" altLang="en-US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이성준</a:t>
            </a:r>
            <a:r>
              <a:rPr lang="en-US" altLang="ko-KR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,</a:t>
            </a:r>
            <a:r>
              <a:rPr lang="ko-KR" altLang="en-US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 장인한</a:t>
            </a:r>
            <a:r>
              <a:rPr lang="en-US" altLang="ko-KR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,</a:t>
            </a:r>
            <a:r>
              <a:rPr lang="ko-KR" altLang="en-US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 김보민</a:t>
            </a:r>
            <a:endParaRPr lang="en-US" altLang="ko-KR" sz="9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a고딕14" panose="02020600000000000000" pitchFamily="18" charset="-127"/>
              <a:ea typeface="a고딕14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31167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4214" y="2823243"/>
            <a:ext cx="1610384" cy="1039536"/>
          </a:xfrm>
          <a:prstGeom prst="rect">
            <a:avLst/>
          </a:prstGeom>
        </p:spPr>
      </p:pic>
      <p:pic>
        <p:nvPicPr>
          <p:cNvPr id="1032" name="Picture 8" descr="음식 아이콘에 대한 이미지 검색결과"/>
          <p:cNvPicPr>
            <a:picLocks noChangeAspect="1" noChangeArrowheads="1"/>
          </p:cNvPicPr>
          <p:nvPr/>
        </p:nvPicPr>
        <p:blipFill>
          <a:blip r:embed="rId3" cstate="print"/>
          <a:srcRect l="6182" t="67277" r="67331" b="4450"/>
          <a:stretch>
            <a:fillRect/>
          </a:stretch>
        </p:blipFill>
        <p:spPr bwMode="auto">
          <a:xfrm>
            <a:off x="1856343" y="2693624"/>
            <a:ext cx="1261432" cy="1211855"/>
          </a:xfrm>
          <a:prstGeom prst="rect">
            <a:avLst/>
          </a:prstGeom>
          <a:noFill/>
        </p:spPr>
      </p:pic>
      <p:pic>
        <p:nvPicPr>
          <p:cNvPr id="1028" name="Picture 4" descr="텍스트마이닝에 대한 이미지 검색결과"/>
          <p:cNvPicPr>
            <a:picLocks noChangeAspect="1" noChangeArrowheads="1"/>
          </p:cNvPicPr>
          <p:nvPr/>
        </p:nvPicPr>
        <p:blipFill>
          <a:blip r:embed="rId4" cstate="print">
            <a:lum bright="32000" contrast="-48000"/>
          </a:blip>
          <a:srcRect l="23737" t="31354" r="30639" b="29313"/>
          <a:stretch>
            <a:fillRect/>
          </a:stretch>
        </p:blipFill>
        <p:spPr bwMode="auto">
          <a:xfrm>
            <a:off x="5239921" y="2809301"/>
            <a:ext cx="1618659" cy="1046603"/>
          </a:xfrm>
          <a:prstGeom prst="rect">
            <a:avLst/>
          </a:prstGeom>
          <a:noFill/>
        </p:spPr>
      </p:pic>
      <p:sp>
        <p:nvSpPr>
          <p:cNvPr id="5" name="타원 4"/>
          <p:cNvSpPr/>
          <p:nvPr/>
        </p:nvSpPr>
        <p:spPr>
          <a:xfrm>
            <a:off x="1496292" y="2320376"/>
            <a:ext cx="2045632" cy="2045272"/>
          </a:xfrm>
          <a:prstGeom prst="ellipse">
            <a:avLst/>
          </a:prstGeom>
          <a:solidFill>
            <a:schemeClr val="tx1">
              <a:lumMod val="85000"/>
              <a:lumOff val="15000"/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5014346" y="2320376"/>
            <a:ext cx="2045632" cy="2045272"/>
          </a:xfrm>
          <a:prstGeom prst="ellipse">
            <a:avLst/>
          </a:prstGeom>
          <a:solidFill>
            <a:schemeClr val="tx1">
              <a:lumMod val="85000"/>
              <a:lumOff val="15000"/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8706590" y="2306433"/>
            <a:ext cx="2045632" cy="2045272"/>
          </a:xfrm>
          <a:prstGeom prst="ellipse">
            <a:avLst/>
          </a:prstGeom>
          <a:solidFill>
            <a:schemeClr val="tx1">
              <a:lumMod val="85000"/>
              <a:lumOff val="15000"/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grpSp>
        <p:nvGrpSpPr>
          <p:cNvPr id="15" name="그룹 3"/>
          <p:cNvGrpSpPr/>
          <p:nvPr/>
        </p:nvGrpSpPr>
        <p:grpSpPr>
          <a:xfrm>
            <a:off x="581133" y="0"/>
            <a:ext cx="3096344" cy="555526"/>
            <a:chOff x="251520" y="0"/>
            <a:chExt cx="3096344" cy="555526"/>
          </a:xfrm>
        </p:grpSpPr>
        <p:sp>
          <p:nvSpPr>
            <p:cNvPr id="16" name="직사각형 15"/>
            <p:cNvSpPr/>
            <p:nvPr/>
          </p:nvSpPr>
          <p:spPr>
            <a:xfrm>
              <a:off x="251520" y="0"/>
              <a:ext cx="3096344" cy="555526"/>
            </a:xfrm>
            <a:prstGeom prst="rect">
              <a:avLst/>
            </a:prstGeom>
            <a:solidFill>
              <a:schemeClr val="tx1">
                <a:lumMod val="85000"/>
                <a:lumOff val="15000"/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grpSp>
          <p:nvGrpSpPr>
            <p:cNvPr id="17" name="그룹 21"/>
            <p:cNvGrpSpPr/>
            <p:nvPr/>
          </p:nvGrpSpPr>
          <p:grpSpPr>
            <a:xfrm>
              <a:off x="323528" y="46931"/>
              <a:ext cx="2701677" cy="461665"/>
              <a:chOff x="323528" y="93097"/>
              <a:chExt cx="2701677" cy="461665"/>
            </a:xfrm>
          </p:grpSpPr>
          <p:sp>
            <p:nvSpPr>
              <p:cNvPr id="18" name="직사각형 17"/>
              <p:cNvSpPr/>
              <p:nvPr/>
            </p:nvSpPr>
            <p:spPr>
              <a:xfrm>
                <a:off x="864965" y="154652"/>
                <a:ext cx="2160240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6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a고딕16" panose="02020600000000000000" pitchFamily="18" charset="-127"/>
                    <a:ea typeface="a고딕16" panose="02020600000000000000" pitchFamily="18" charset="-127"/>
                  </a:rPr>
                  <a:t>Processing</a:t>
                </a:r>
              </a:p>
            </p:txBody>
          </p:sp>
          <p:sp>
            <p:nvSpPr>
              <p:cNvPr id="19" name="직사각형 18"/>
              <p:cNvSpPr/>
              <p:nvPr/>
            </p:nvSpPr>
            <p:spPr>
              <a:xfrm>
                <a:off x="323528" y="93097"/>
                <a:ext cx="576064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24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a고딕16" panose="02020600000000000000" pitchFamily="18" charset="-127"/>
                    <a:ea typeface="a고딕18" panose="02020600000000000000" pitchFamily="18" charset="-127"/>
                  </a:rPr>
                  <a:t>01</a:t>
                </a:r>
                <a:endParaRPr lang="en-US" altLang="ko-KR" sz="24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고딕16" panose="02020600000000000000" pitchFamily="18" charset="-127"/>
                  <a:ea typeface="a고딕16" panose="02020600000000000000" pitchFamily="18" charset="-127"/>
                </a:endParaRPr>
              </a:p>
            </p:txBody>
          </p:sp>
        </p:grpSp>
      </p:grpSp>
      <p:sp>
        <p:nvSpPr>
          <p:cNvPr id="20" name="직사각형 19"/>
          <p:cNvSpPr/>
          <p:nvPr/>
        </p:nvSpPr>
        <p:spPr>
          <a:xfrm>
            <a:off x="1864329" y="3147068"/>
            <a:ext cx="12682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12롯데마트드림Light" pitchFamily="18" charset="-127"/>
                <a:ea typeface="12롯데마트드림Light" pitchFamily="18" charset="-127"/>
              </a:rPr>
              <a:t>NA</a:t>
            </a:r>
            <a:r>
              <a:rPr lang="ko-KR" altLang="en-US" dirty="0">
                <a:solidFill>
                  <a:schemeClr val="bg1"/>
                </a:solidFill>
                <a:latin typeface="12롯데마트드림Light" pitchFamily="18" charset="-127"/>
                <a:ea typeface="12롯데마트드림Light" pitchFamily="18" charset="-127"/>
              </a:rPr>
              <a:t>값 처리</a:t>
            </a:r>
            <a:endParaRPr lang="en-US" altLang="ko-KR" dirty="0">
              <a:solidFill>
                <a:schemeClr val="bg1"/>
              </a:solidFill>
              <a:latin typeface="12롯데마트드림Light" pitchFamily="18" charset="-127"/>
              <a:ea typeface="12롯데마트드림Light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080810" y="3147068"/>
            <a:ext cx="191270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12롯데마트드림Light" pitchFamily="18" charset="-127"/>
                <a:ea typeface="12롯데마트드림Light" pitchFamily="18" charset="-127"/>
              </a:rPr>
              <a:t>Categorical Data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8822747" y="3111478"/>
            <a:ext cx="181331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12롯데마트드림Light" pitchFamily="18" charset="-127"/>
                <a:ea typeface="12롯데마트드림Light" pitchFamily="18" charset="-127"/>
              </a:rPr>
              <a:t>Numerical Data</a:t>
            </a:r>
          </a:p>
        </p:txBody>
      </p:sp>
      <p:sp>
        <p:nvSpPr>
          <p:cNvPr id="3" name="텍스트 상자 2"/>
          <p:cNvSpPr txBox="1"/>
          <p:nvPr/>
        </p:nvSpPr>
        <p:spPr>
          <a:xfrm>
            <a:off x="815172" y="4612341"/>
            <a:ext cx="34609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dirty="0"/>
              <a:t>Categorical  : ’None’ or Most value</a:t>
            </a:r>
          </a:p>
          <a:p>
            <a:r>
              <a:rPr kumimoji="1" lang="en-US" altLang="ko-KR" sz="1400" dirty="0"/>
              <a:t>Numerical : 0 or Min/Median/Max value</a:t>
            </a:r>
            <a:endParaRPr kumimoji="1" lang="ko-KR" altLang="en-US" sz="1400" dirty="0"/>
          </a:p>
        </p:txBody>
      </p:sp>
      <p:sp>
        <p:nvSpPr>
          <p:cNvPr id="23" name="텍스트 상자 22"/>
          <p:cNvSpPr txBox="1"/>
          <p:nvPr/>
        </p:nvSpPr>
        <p:spPr>
          <a:xfrm>
            <a:off x="5350560" y="4567061"/>
            <a:ext cx="13732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dirty="0"/>
              <a:t>Label encoder</a:t>
            </a:r>
          </a:p>
          <a:p>
            <a:r>
              <a:rPr kumimoji="1" lang="en-US" altLang="ko-KR" sz="1400" dirty="0"/>
              <a:t>Dictionary</a:t>
            </a:r>
            <a:endParaRPr kumimoji="1" lang="ko-KR" altLang="en-US" sz="1400" dirty="0"/>
          </a:p>
        </p:txBody>
      </p:sp>
      <p:sp>
        <p:nvSpPr>
          <p:cNvPr id="24" name="텍스트 상자 23"/>
          <p:cNvSpPr txBox="1"/>
          <p:nvPr/>
        </p:nvSpPr>
        <p:spPr>
          <a:xfrm>
            <a:off x="9307300" y="4714626"/>
            <a:ext cx="8442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/>
              <a:t>MoSold</a:t>
            </a:r>
            <a:endParaRPr kumimoji="1"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961659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3"/>
          <p:cNvGrpSpPr/>
          <p:nvPr/>
        </p:nvGrpSpPr>
        <p:grpSpPr>
          <a:xfrm>
            <a:off x="581133" y="0"/>
            <a:ext cx="3096344" cy="555526"/>
            <a:chOff x="251520" y="0"/>
            <a:chExt cx="3096344" cy="555526"/>
          </a:xfrm>
        </p:grpSpPr>
        <p:sp>
          <p:nvSpPr>
            <p:cNvPr id="7" name="직사각형 6"/>
            <p:cNvSpPr/>
            <p:nvPr/>
          </p:nvSpPr>
          <p:spPr>
            <a:xfrm>
              <a:off x="251520" y="0"/>
              <a:ext cx="3096344" cy="555526"/>
            </a:xfrm>
            <a:prstGeom prst="rect">
              <a:avLst/>
            </a:prstGeom>
            <a:solidFill>
              <a:schemeClr val="tx1">
                <a:lumMod val="85000"/>
                <a:lumOff val="15000"/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grpSp>
          <p:nvGrpSpPr>
            <p:cNvPr id="8" name="그룹 21"/>
            <p:cNvGrpSpPr/>
            <p:nvPr/>
          </p:nvGrpSpPr>
          <p:grpSpPr>
            <a:xfrm>
              <a:off x="323528" y="46931"/>
              <a:ext cx="2701677" cy="461665"/>
              <a:chOff x="323528" y="93097"/>
              <a:chExt cx="2701677" cy="461665"/>
            </a:xfrm>
          </p:grpSpPr>
          <p:sp>
            <p:nvSpPr>
              <p:cNvPr id="9" name="직사각형 8"/>
              <p:cNvSpPr/>
              <p:nvPr/>
            </p:nvSpPr>
            <p:spPr>
              <a:xfrm>
                <a:off x="864965" y="154652"/>
                <a:ext cx="2160240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6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a고딕16" panose="02020600000000000000" pitchFamily="18" charset="-127"/>
                    <a:ea typeface="a고딕16" panose="02020600000000000000" pitchFamily="18" charset="-127"/>
                  </a:rPr>
                  <a:t>Model</a:t>
                </a:r>
              </a:p>
            </p:txBody>
          </p:sp>
          <p:sp>
            <p:nvSpPr>
              <p:cNvPr id="10" name="직사각형 9"/>
              <p:cNvSpPr/>
              <p:nvPr/>
            </p:nvSpPr>
            <p:spPr>
              <a:xfrm>
                <a:off x="323528" y="93097"/>
                <a:ext cx="576064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24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a고딕16" panose="02020600000000000000" pitchFamily="18" charset="-127"/>
                    <a:ea typeface="a고딕18" panose="02020600000000000000" pitchFamily="18" charset="-127"/>
                  </a:rPr>
                  <a:t>02</a:t>
                </a:r>
                <a:endParaRPr lang="en-US" altLang="ko-KR" sz="24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고딕16" panose="02020600000000000000" pitchFamily="18" charset="-127"/>
                  <a:ea typeface="a고딕16" panose="02020600000000000000" pitchFamily="18" charset="-127"/>
                </a:endParaRPr>
              </a:p>
            </p:txBody>
          </p:sp>
        </p:grpSp>
      </p:grpSp>
      <p:sp>
        <p:nvSpPr>
          <p:cNvPr id="12" name="타원 11"/>
          <p:cNvSpPr/>
          <p:nvPr/>
        </p:nvSpPr>
        <p:spPr>
          <a:xfrm>
            <a:off x="937724" y="1339896"/>
            <a:ext cx="593922" cy="593818"/>
          </a:xfrm>
          <a:prstGeom prst="ellipse">
            <a:avLst/>
          </a:prstGeom>
          <a:solidFill>
            <a:schemeClr val="tx1">
              <a:lumMod val="85000"/>
              <a:lumOff val="15000"/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13" name="Picture 2" descr="C:\Users\antspc02\Downloads\text-documen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128" y="1485250"/>
            <a:ext cx="303110" cy="303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타원 13"/>
          <p:cNvSpPr/>
          <p:nvPr/>
        </p:nvSpPr>
        <p:spPr>
          <a:xfrm>
            <a:off x="932244" y="2654524"/>
            <a:ext cx="593922" cy="593818"/>
          </a:xfrm>
          <a:prstGeom prst="ellipse">
            <a:avLst/>
          </a:prstGeom>
          <a:solidFill>
            <a:schemeClr val="tx1">
              <a:lumMod val="85000"/>
              <a:lumOff val="15000"/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15" name="Picture 2" descr="C:\Users\antspc02\Downloads\text-documen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650" y="2806229"/>
            <a:ext cx="303110" cy="303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타원 15"/>
          <p:cNvSpPr/>
          <p:nvPr/>
        </p:nvSpPr>
        <p:spPr>
          <a:xfrm>
            <a:off x="932244" y="3969152"/>
            <a:ext cx="593922" cy="593818"/>
          </a:xfrm>
          <a:prstGeom prst="ellipse">
            <a:avLst/>
          </a:prstGeom>
          <a:solidFill>
            <a:schemeClr val="tx1">
              <a:lumMod val="85000"/>
              <a:lumOff val="15000"/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17" name="Picture 2" descr="C:\Users\antspc02\Downloads\text-documen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650" y="4114505"/>
            <a:ext cx="303110" cy="303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타원 17"/>
          <p:cNvSpPr/>
          <p:nvPr/>
        </p:nvSpPr>
        <p:spPr>
          <a:xfrm>
            <a:off x="932244" y="5347340"/>
            <a:ext cx="593922" cy="593818"/>
          </a:xfrm>
          <a:prstGeom prst="ellipse">
            <a:avLst/>
          </a:prstGeom>
          <a:solidFill>
            <a:schemeClr val="tx1">
              <a:lumMod val="85000"/>
              <a:lumOff val="15000"/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19" name="Picture 2" descr="C:\Users\antspc02\Downloads\text-documen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650" y="5492693"/>
            <a:ext cx="303110" cy="303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직사각형 19"/>
          <p:cNvSpPr/>
          <p:nvPr/>
        </p:nvSpPr>
        <p:spPr>
          <a:xfrm>
            <a:off x="1796170" y="1485250"/>
            <a:ext cx="3491661" cy="3277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-228600" algn="just">
              <a:lnSpc>
                <a:spcPct val="90000"/>
              </a:lnSpc>
              <a:spcBef>
                <a:spcPts val="1000"/>
              </a:spcBef>
            </a:pPr>
            <a:r>
              <a:rPr lang="en-US" altLang="ko-KR" sz="1700" dirty="0">
                <a:latin typeface="12롯데마트드림Light" pitchFamily="18" charset="-127"/>
                <a:ea typeface="12롯데마트드림Light" pitchFamily="18" charset="-127"/>
                <a:cs typeface="Malgun Gothic" charset="-127"/>
              </a:rPr>
              <a:t>Lasso</a:t>
            </a:r>
            <a:r>
              <a:rPr lang="en-US" altLang="ko-KR" sz="1400" dirty="0">
                <a:latin typeface="12롯데마트드림Light" pitchFamily="18" charset="-127"/>
                <a:ea typeface="12롯데마트드림Light" pitchFamily="18" charset="-127"/>
                <a:cs typeface="Malgun Gothic" charset="-127"/>
              </a:rPr>
              <a:t> : </a:t>
            </a:r>
            <a:r>
              <a:rPr lang="pt-BR" altLang="ko-KR" sz="1400" dirty="0" err="1">
                <a:latin typeface="12롯데마트드림Light" pitchFamily="18" charset="-127"/>
                <a:ea typeface="12롯데마트드림Light" pitchFamily="18" charset="-127"/>
                <a:cs typeface="Malgun Gothic" charset="-127"/>
              </a:rPr>
              <a:t>alphas</a:t>
            </a:r>
            <a:r>
              <a:rPr lang="pt-BR" altLang="ko-KR" sz="1400" dirty="0">
                <a:latin typeface="12롯데마트드림Light" pitchFamily="18" charset="-127"/>
                <a:ea typeface="12롯데마트드림Light" pitchFamily="18" charset="-127"/>
                <a:cs typeface="Malgun Gothic" charset="-127"/>
              </a:rPr>
              <a:t> = [1, 0.1, 0.001, 0.0005, 5e-4]</a:t>
            </a:r>
            <a:endParaRPr lang="en-US" altLang="ko-KR" sz="1400" dirty="0">
              <a:latin typeface="12롯데마트드림Light" pitchFamily="18" charset="-127"/>
              <a:ea typeface="12롯데마트드림Light" pitchFamily="18" charset="-127"/>
              <a:cs typeface="Malgun Gothic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796170" y="2446497"/>
            <a:ext cx="7218643" cy="9859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-228600" algn="just">
              <a:lnSpc>
                <a:spcPct val="90000"/>
              </a:lnSpc>
              <a:spcBef>
                <a:spcPts val="1000"/>
              </a:spcBef>
            </a:pPr>
            <a:r>
              <a:rPr lang="en-US" altLang="ko-KR" sz="1400" dirty="0">
                <a:latin typeface="12롯데마트드림Light" pitchFamily="18" charset="-127"/>
                <a:ea typeface="12롯데마트드림Light" pitchFamily="18" charset="-127"/>
                <a:cs typeface="Malgun Gothic" charset="-127"/>
              </a:rPr>
              <a:t>                     </a:t>
            </a:r>
            <a:r>
              <a:rPr lang="mr-IN" altLang="ko-KR" sz="1400" dirty="0" err="1">
                <a:latin typeface="12롯데마트드림Light" pitchFamily="18" charset="-127"/>
                <a:ea typeface="12롯데마트드림Light" pitchFamily="18" charset="-127"/>
                <a:cs typeface="Malgun Gothic" charset="-127"/>
              </a:rPr>
              <a:t>colsample_bytree</a:t>
            </a:r>
            <a:r>
              <a:rPr lang="mr-IN" altLang="ko-KR" sz="1400" dirty="0">
                <a:latin typeface="12롯데마트드림Light" pitchFamily="18" charset="-127"/>
                <a:ea typeface="12롯데마트드림Light" pitchFamily="18" charset="-127"/>
                <a:cs typeface="Malgun Gothic" charset="-127"/>
              </a:rPr>
              <a:t>=0.4603, </a:t>
            </a:r>
            <a:r>
              <a:rPr lang="mr-IN" altLang="ko-KR" sz="1400" dirty="0" err="1">
                <a:latin typeface="12롯데마트드림Light" pitchFamily="18" charset="-127"/>
                <a:ea typeface="12롯데마트드림Light" pitchFamily="18" charset="-127"/>
                <a:cs typeface="Malgun Gothic" charset="-127"/>
              </a:rPr>
              <a:t>gamma</a:t>
            </a:r>
            <a:r>
              <a:rPr lang="mr-IN" altLang="ko-KR" sz="1400" dirty="0">
                <a:latin typeface="12롯데마트드림Light" pitchFamily="18" charset="-127"/>
                <a:ea typeface="12롯데마트드림Light" pitchFamily="18" charset="-127"/>
                <a:cs typeface="Malgun Gothic" charset="-127"/>
              </a:rPr>
              <a:t>=0.0468, </a:t>
            </a:r>
            <a:r>
              <a:rPr lang="mr-IN" altLang="ko-KR" sz="1400" dirty="0" err="1">
                <a:latin typeface="12롯데마트드림Light" pitchFamily="18" charset="-127"/>
                <a:ea typeface="12롯데마트드림Light" pitchFamily="18" charset="-127"/>
                <a:cs typeface="Malgun Gothic" charset="-127"/>
              </a:rPr>
              <a:t>learning_rate</a:t>
            </a:r>
            <a:r>
              <a:rPr lang="mr-IN" altLang="ko-KR" sz="1400" dirty="0">
                <a:latin typeface="12롯데마트드림Light" pitchFamily="18" charset="-127"/>
                <a:ea typeface="12롯데마트드림Light" pitchFamily="18" charset="-127"/>
                <a:cs typeface="Malgun Gothic" charset="-127"/>
              </a:rPr>
              <a:t>=0.05, </a:t>
            </a:r>
            <a:r>
              <a:rPr lang="mr-IN" altLang="ko-KR" sz="1400" dirty="0" err="1">
                <a:latin typeface="12롯데마트드림Light" pitchFamily="18" charset="-127"/>
                <a:ea typeface="12롯데마트드림Light" pitchFamily="18" charset="-127"/>
                <a:cs typeface="Malgun Gothic" charset="-127"/>
              </a:rPr>
              <a:t>max_depth</a:t>
            </a:r>
            <a:r>
              <a:rPr lang="mr-IN" altLang="ko-KR" sz="1400" dirty="0">
                <a:latin typeface="12롯데마트드림Light" pitchFamily="18" charset="-127"/>
                <a:ea typeface="12롯데마트드림Light" pitchFamily="18" charset="-127"/>
                <a:cs typeface="Malgun Gothic" charset="-127"/>
              </a:rPr>
              <a:t>=10,</a:t>
            </a:r>
            <a:endParaRPr lang="en-US" altLang="ko-KR" sz="1400" dirty="0">
              <a:latin typeface="12롯데마트드림Light" pitchFamily="18" charset="-127"/>
              <a:ea typeface="12롯데마트드림Light" pitchFamily="18" charset="-127"/>
              <a:cs typeface="Malgun Gothic" charset="-127"/>
            </a:endParaRPr>
          </a:p>
          <a:p>
            <a:pPr indent="-228600" algn="just">
              <a:lnSpc>
                <a:spcPct val="90000"/>
              </a:lnSpc>
              <a:spcBef>
                <a:spcPts val="1000"/>
              </a:spcBef>
            </a:pPr>
            <a:r>
              <a:rPr lang="en-US" altLang="ko-KR" sz="1600" dirty="0" err="1">
                <a:latin typeface="12롯데마트드림Light" pitchFamily="18" charset="-127"/>
                <a:ea typeface="12롯데마트드림Light" pitchFamily="18" charset="-127"/>
                <a:cs typeface="Malgun Gothic" charset="-127"/>
              </a:rPr>
              <a:t>XGBoost</a:t>
            </a:r>
            <a:r>
              <a:rPr lang="en-US" altLang="ko-KR" dirty="0">
                <a:latin typeface="12롯데마트드림Light" pitchFamily="18" charset="-127"/>
                <a:ea typeface="12롯데마트드림Light" pitchFamily="18" charset="-127"/>
                <a:cs typeface="Malgun Gothic" charset="-127"/>
              </a:rPr>
              <a:t> </a:t>
            </a:r>
            <a:r>
              <a:rPr lang="en-US" altLang="ko-KR" sz="1400" dirty="0">
                <a:latin typeface="12롯데마트드림Light" pitchFamily="18" charset="-127"/>
                <a:ea typeface="12롯데마트드림Light" pitchFamily="18" charset="-127"/>
                <a:cs typeface="Malgun Gothic" charset="-127"/>
              </a:rPr>
              <a:t>:</a:t>
            </a:r>
            <a:r>
              <a:rPr lang="mr-IN" altLang="ko-KR" sz="1400" dirty="0">
                <a:latin typeface="12롯데마트드림Light" pitchFamily="18" charset="-127"/>
                <a:ea typeface="12롯데마트드림Light" pitchFamily="18" charset="-127"/>
                <a:cs typeface="Malgun Gothic" charset="-127"/>
              </a:rPr>
              <a:t> </a:t>
            </a:r>
            <a:r>
              <a:rPr lang="mr-IN" altLang="ko-KR" sz="1400" dirty="0" err="1">
                <a:latin typeface="12롯데마트드림Light" pitchFamily="18" charset="-127"/>
                <a:ea typeface="12롯데마트드림Light" pitchFamily="18" charset="-127"/>
                <a:cs typeface="Malgun Gothic" charset="-127"/>
              </a:rPr>
              <a:t>min_child_weight</a:t>
            </a:r>
            <a:r>
              <a:rPr lang="mr-IN" altLang="ko-KR" sz="1400" dirty="0">
                <a:latin typeface="12롯데마트드림Light" pitchFamily="18" charset="-127"/>
                <a:ea typeface="12롯데마트드림Light" pitchFamily="18" charset="-127"/>
                <a:cs typeface="Malgun Gothic" charset="-127"/>
              </a:rPr>
              <a:t>=1.7817, </a:t>
            </a:r>
            <a:r>
              <a:rPr lang="mr-IN" altLang="ko-KR" sz="1400" dirty="0" err="1">
                <a:latin typeface="12롯데마트드림Light" pitchFamily="18" charset="-127"/>
                <a:ea typeface="12롯데마트드림Light" pitchFamily="18" charset="-127"/>
                <a:cs typeface="Malgun Gothic" charset="-127"/>
              </a:rPr>
              <a:t>n_estimators</a:t>
            </a:r>
            <a:r>
              <a:rPr lang="mr-IN" altLang="ko-KR" sz="1400" dirty="0">
                <a:latin typeface="12롯데마트드림Light" pitchFamily="18" charset="-127"/>
                <a:ea typeface="12롯데마트드림Light" pitchFamily="18" charset="-127"/>
                <a:cs typeface="Malgun Gothic" charset="-127"/>
              </a:rPr>
              <a:t>=3000,</a:t>
            </a:r>
            <a:r>
              <a:rPr lang="en-US" altLang="ko-KR" sz="1400" dirty="0">
                <a:latin typeface="12롯데마트드림Light" pitchFamily="18" charset="-127"/>
                <a:ea typeface="12롯데마트드림Light" pitchFamily="18" charset="-127"/>
                <a:cs typeface="Malgun Gothic" charset="-127"/>
              </a:rPr>
              <a:t> </a:t>
            </a:r>
            <a:r>
              <a:rPr lang="mr-IN" altLang="ko-KR" sz="1400" dirty="0" err="1">
                <a:latin typeface="12롯데마트드림Light" pitchFamily="18" charset="-127"/>
                <a:ea typeface="12롯데마트드림Light" pitchFamily="18" charset="-127"/>
                <a:cs typeface="Malgun Gothic" charset="-127"/>
              </a:rPr>
              <a:t>reg_alpha</a:t>
            </a:r>
            <a:r>
              <a:rPr lang="mr-IN" altLang="ko-KR" sz="1400" dirty="0">
                <a:latin typeface="12롯데마트드림Light" pitchFamily="18" charset="-127"/>
                <a:ea typeface="12롯데마트드림Light" pitchFamily="18" charset="-127"/>
                <a:cs typeface="Malgun Gothic" charset="-127"/>
              </a:rPr>
              <a:t>=0.4640, </a:t>
            </a:r>
            <a:endParaRPr lang="en-US" altLang="ko-KR" sz="1400" dirty="0">
              <a:latin typeface="12롯데마트드림Light" pitchFamily="18" charset="-127"/>
              <a:ea typeface="12롯데마트드림Light" pitchFamily="18" charset="-127"/>
              <a:cs typeface="Malgun Gothic" charset="-127"/>
            </a:endParaRPr>
          </a:p>
          <a:p>
            <a:pPr indent="-228600" algn="just">
              <a:lnSpc>
                <a:spcPct val="90000"/>
              </a:lnSpc>
              <a:spcBef>
                <a:spcPts val="1000"/>
              </a:spcBef>
            </a:pPr>
            <a:r>
              <a:rPr lang="en-US" altLang="ko-KR" sz="1400" dirty="0">
                <a:latin typeface="12롯데마트드림Light" pitchFamily="18" charset="-127"/>
                <a:ea typeface="12롯데마트드림Light" pitchFamily="18" charset="-127"/>
                <a:cs typeface="Malgun Gothic" charset="-127"/>
              </a:rPr>
              <a:t>                     </a:t>
            </a:r>
            <a:r>
              <a:rPr lang="mr-IN" altLang="ko-KR" sz="1400" dirty="0" err="1">
                <a:latin typeface="12롯데마트드림Light" pitchFamily="18" charset="-127"/>
                <a:ea typeface="12롯데마트드림Light" pitchFamily="18" charset="-127"/>
                <a:cs typeface="Malgun Gothic" charset="-127"/>
              </a:rPr>
              <a:t>reg_lambda</a:t>
            </a:r>
            <a:r>
              <a:rPr lang="mr-IN" altLang="ko-KR" sz="1400" dirty="0">
                <a:latin typeface="12롯데마트드림Light" pitchFamily="18" charset="-127"/>
                <a:ea typeface="12롯데마트드림Light" pitchFamily="18" charset="-127"/>
                <a:cs typeface="Malgun Gothic" charset="-127"/>
              </a:rPr>
              <a:t>=0.8571, </a:t>
            </a:r>
            <a:r>
              <a:rPr lang="mr-IN" altLang="ko-KR" sz="1400" dirty="0" err="1">
                <a:latin typeface="12롯데마트드림Light" pitchFamily="18" charset="-127"/>
                <a:ea typeface="12롯데마트드림Light" pitchFamily="18" charset="-127"/>
                <a:cs typeface="Malgun Gothic" charset="-127"/>
              </a:rPr>
              <a:t>subsample</a:t>
            </a:r>
            <a:r>
              <a:rPr lang="mr-IN" altLang="ko-KR" sz="1400" dirty="0">
                <a:latin typeface="12롯데마트드림Light" pitchFamily="18" charset="-127"/>
                <a:ea typeface="12롯데마트드림Light" pitchFamily="18" charset="-127"/>
                <a:cs typeface="Malgun Gothic" charset="-127"/>
              </a:rPr>
              <a:t>=0.5213, </a:t>
            </a:r>
            <a:r>
              <a:rPr lang="mr-IN" altLang="ko-KR" sz="1400" dirty="0" err="1">
                <a:latin typeface="12롯데마트드림Light" pitchFamily="18" charset="-127"/>
                <a:ea typeface="12롯데마트드림Light" pitchFamily="18" charset="-127"/>
                <a:cs typeface="Malgun Gothic" charset="-127"/>
              </a:rPr>
              <a:t>silent</a:t>
            </a:r>
            <a:r>
              <a:rPr lang="mr-IN" altLang="ko-KR" sz="1400" dirty="0">
                <a:latin typeface="12롯데마트드림Light" pitchFamily="18" charset="-127"/>
                <a:ea typeface="12롯데마트드림Light" pitchFamily="18" charset="-127"/>
                <a:cs typeface="Malgun Gothic" charset="-127"/>
              </a:rPr>
              <a:t>=1,seed=7, </a:t>
            </a:r>
            <a:r>
              <a:rPr lang="mr-IN" altLang="ko-KR" sz="1400" dirty="0" err="1">
                <a:latin typeface="12롯데마트드림Light" pitchFamily="18" charset="-127"/>
                <a:ea typeface="12롯데마트드림Light" pitchFamily="18" charset="-127"/>
                <a:cs typeface="Malgun Gothic" charset="-127"/>
              </a:rPr>
              <a:t>nthread</a:t>
            </a:r>
            <a:r>
              <a:rPr lang="mr-IN" altLang="ko-KR" sz="1400" dirty="0">
                <a:latin typeface="12롯데마트드림Light" pitchFamily="18" charset="-127"/>
                <a:ea typeface="12롯데마트드림Light" pitchFamily="18" charset="-127"/>
                <a:cs typeface="Malgun Gothic" charset="-127"/>
              </a:rPr>
              <a:t> = -1</a:t>
            </a:r>
            <a:endParaRPr lang="en-US" altLang="ko-KR" sz="1400" dirty="0">
              <a:latin typeface="12롯데마트드림Light" pitchFamily="18" charset="-127"/>
              <a:ea typeface="12롯데마트드림Light" pitchFamily="18" charset="-127"/>
              <a:cs typeface="Malgun Gothic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796170" y="4067508"/>
            <a:ext cx="2874505" cy="3277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-228600" algn="just">
              <a:lnSpc>
                <a:spcPct val="90000"/>
              </a:lnSpc>
              <a:spcBef>
                <a:spcPts val="1000"/>
              </a:spcBef>
            </a:pPr>
            <a:r>
              <a:rPr lang="en-US" altLang="ko-KR" sz="1700" dirty="0">
                <a:latin typeface="12롯데마트드림Light" pitchFamily="18" charset="-127"/>
                <a:ea typeface="12롯데마트드림Light" pitchFamily="18" charset="-127"/>
                <a:cs typeface="Malgun Gothic" charset="-127"/>
              </a:rPr>
              <a:t>Elastic</a:t>
            </a:r>
            <a:r>
              <a:rPr lang="en-US" altLang="ko-KR" sz="1400" dirty="0">
                <a:latin typeface="12롯데마트드림Light" pitchFamily="18" charset="-127"/>
                <a:ea typeface="12롯데마트드림Light" pitchFamily="18" charset="-127"/>
                <a:cs typeface="Malgun Gothic" charset="-127"/>
              </a:rPr>
              <a:t> : </a:t>
            </a:r>
            <a:r>
              <a:rPr lang="fr-FR" altLang="ko-KR" sz="1400" dirty="0">
                <a:latin typeface="12롯데마트드림Light" pitchFamily="18" charset="-127"/>
                <a:ea typeface="12롯데마트드림Light" pitchFamily="18" charset="-127"/>
                <a:cs typeface="Malgun Gothic" charset="-127"/>
              </a:rPr>
              <a:t>alpha=0.0005, l1_ratio=0.9</a:t>
            </a:r>
            <a:endParaRPr lang="en-US" altLang="ko-KR" sz="1400" dirty="0">
              <a:latin typeface="12롯데마트드림Light" pitchFamily="18" charset="-127"/>
              <a:ea typeface="12롯데마트드림Light" pitchFamily="18" charset="-127"/>
              <a:cs typeface="Malgun Gothic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796170" y="5323379"/>
            <a:ext cx="7343805" cy="6637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-228600" algn="just">
              <a:lnSpc>
                <a:spcPct val="90000"/>
              </a:lnSpc>
              <a:spcBef>
                <a:spcPts val="1000"/>
              </a:spcBef>
            </a:pPr>
            <a:r>
              <a:rPr lang="en-US" altLang="ko-KR" sz="1600" dirty="0" err="1">
                <a:latin typeface="12롯데마트드림Light" pitchFamily="18" charset="-127"/>
                <a:ea typeface="12롯데마트드림Light" pitchFamily="18" charset="-127"/>
                <a:cs typeface="Malgun Gothic" charset="-127"/>
              </a:rPr>
              <a:t>RandomForest</a:t>
            </a:r>
            <a:r>
              <a:rPr lang="en-US" altLang="ko-KR" dirty="0">
                <a:latin typeface="12롯데마트드림Light" pitchFamily="18" charset="-127"/>
                <a:ea typeface="12롯데마트드림Light" pitchFamily="18" charset="-127"/>
                <a:cs typeface="Malgun Gothic" charset="-127"/>
              </a:rPr>
              <a:t> </a:t>
            </a:r>
            <a:r>
              <a:rPr lang="en-US" altLang="ko-KR" sz="1400" dirty="0">
                <a:latin typeface="12롯데마트드림Light" pitchFamily="18" charset="-127"/>
                <a:ea typeface="12롯데마트드림Light" pitchFamily="18" charset="-127"/>
                <a:cs typeface="Malgun Gothic" charset="-127"/>
              </a:rPr>
              <a:t>: </a:t>
            </a:r>
            <a:r>
              <a:rPr lang="en-US" altLang="ko-KR" sz="1400" dirty="0" err="1">
                <a:latin typeface="12롯데마트드림Light" pitchFamily="18" charset="-127"/>
                <a:ea typeface="12롯데마트드림Light" pitchFamily="18" charset="-127"/>
                <a:cs typeface="Malgun Gothic" charset="-127"/>
              </a:rPr>
              <a:t>n_estimators</a:t>
            </a:r>
            <a:r>
              <a:rPr lang="en-US" altLang="ko-KR" sz="1400" dirty="0">
                <a:latin typeface="12롯데마트드림Light" pitchFamily="18" charset="-127"/>
                <a:ea typeface="12롯데마트드림Light" pitchFamily="18" charset="-127"/>
                <a:cs typeface="Malgun Gothic" charset="-127"/>
              </a:rPr>
              <a:t> = 100,    </a:t>
            </a:r>
            <a:r>
              <a:rPr lang="en-US" altLang="ko-KR" sz="1400" dirty="0" err="1">
                <a:latin typeface="12롯데마트드림Light" pitchFamily="18" charset="-127"/>
                <a:ea typeface="12롯데마트드림Light" pitchFamily="18" charset="-127"/>
                <a:cs typeface="Malgun Gothic" charset="-127"/>
              </a:rPr>
              <a:t>oob_score</a:t>
            </a:r>
            <a:r>
              <a:rPr lang="en-US" altLang="ko-KR" sz="1400" dirty="0">
                <a:latin typeface="12롯데마트드림Light" pitchFamily="18" charset="-127"/>
                <a:ea typeface="12롯데마트드림Light" pitchFamily="18" charset="-127"/>
                <a:cs typeface="Malgun Gothic" charset="-127"/>
              </a:rPr>
              <a:t> = True,    </a:t>
            </a:r>
            <a:r>
              <a:rPr lang="en-US" altLang="ko-KR" sz="1400" dirty="0" err="1">
                <a:latin typeface="12롯데마트드림Light" pitchFamily="18" charset="-127"/>
                <a:ea typeface="12롯데마트드림Light" pitchFamily="18" charset="-127"/>
                <a:cs typeface="Malgun Gothic" charset="-127"/>
              </a:rPr>
              <a:t>n_jobs</a:t>
            </a:r>
            <a:r>
              <a:rPr lang="en-US" altLang="ko-KR" sz="1400" dirty="0">
                <a:latin typeface="12롯데마트드림Light" pitchFamily="18" charset="-127"/>
                <a:ea typeface="12롯데마트드림Light" pitchFamily="18" charset="-127"/>
                <a:cs typeface="Malgun Gothic" charset="-127"/>
              </a:rPr>
              <a:t> = -1,    </a:t>
            </a:r>
            <a:r>
              <a:rPr lang="en-US" altLang="ko-KR" sz="1400" dirty="0" err="1">
                <a:latin typeface="12롯데마트드림Light" pitchFamily="18" charset="-127"/>
                <a:ea typeface="12롯데마트드림Light" pitchFamily="18" charset="-127"/>
                <a:cs typeface="Malgun Gothic" charset="-127"/>
              </a:rPr>
              <a:t>random_state</a:t>
            </a:r>
            <a:r>
              <a:rPr lang="en-US" altLang="ko-KR" sz="1400" dirty="0">
                <a:latin typeface="12롯데마트드림Light" pitchFamily="18" charset="-127"/>
                <a:ea typeface="12롯데마트드림Light" pitchFamily="18" charset="-127"/>
                <a:cs typeface="Malgun Gothic" charset="-127"/>
              </a:rPr>
              <a:t> =50,    </a:t>
            </a:r>
          </a:p>
          <a:p>
            <a:pPr indent="-228600" algn="just">
              <a:lnSpc>
                <a:spcPct val="90000"/>
              </a:lnSpc>
              <a:spcBef>
                <a:spcPts val="1000"/>
              </a:spcBef>
            </a:pPr>
            <a:r>
              <a:rPr lang="en-US" altLang="ko-KR" sz="1400" dirty="0">
                <a:latin typeface="12롯데마트드림Light" pitchFamily="18" charset="-127"/>
                <a:ea typeface="12롯데마트드림Light" pitchFamily="18" charset="-127"/>
                <a:cs typeface="Malgun Gothic" charset="-127"/>
              </a:rPr>
              <a:t>                           </a:t>
            </a:r>
            <a:r>
              <a:rPr lang="en-US" altLang="ko-KR" sz="1400" dirty="0" err="1">
                <a:latin typeface="12롯데마트드림Light" pitchFamily="18" charset="-127"/>
                <a:ea typeface="12롯데마트드림Light" pitchFamily="18" charset="-127"/>
                <a:cs typeface="Malgun Gothic" charset="-127"/>
              </a:rPr>
              <a:t>max_features</a:t>
            </a:r>
            <a:r>
              <a:rPr lang="en-US" altLang="ko-KR" sz="1400" dirty="0">
                <a:latin typeface="12롯데마트드림Light" pitchFamily="18" charset="-127"/>
                <a:ea typeface="12롯데마트드림Light" pitchFamily="18" charset="-127"/>
                <a:cs typeface="Malgun Gothic" charset="-127"/>
              </a:rPr>
              <a:t> = "auto",    </a:t>
            </a:r>
            <a:r>
              <a:rPr lang="en-US" altLang="ko-KR" sz="1400" dirty="0" err="1">
                <a:latin typeface="12롯데마트드림Light" pitchFamily="18" charset="-127"/>
                <a:ea typeface="12롯데마트드림Light" pitchFamily="18" charset="-127"/>
                <a:cs typeface="Malgun Gothic" charset="-127"/>
              </a:rPr>
              <a:t>min_samples_leaf</a:t>
            </a:r>
            <a:r>
              <a:rPr lang="en-US" altLang="ko-KR" sz="1400" dirty="0">
                <a:latin typeface="12롯데마트드림Light" pitchFamily="18" charset="-127"/>
                <a:ea typeface="12롯데마트드림Light" pitchFamily="18" charset="-127"/>
                <a:cs typeface="Malgun Gothic" charset="-127"/>
              </a:rPr>
              <a:t> = 50</a:t>
            </a:r>
            <a:endParaRPr lang="ko-KR" altLang="en-US" sz="1400" dirty="0">
              <a:latin typeface="12롯데마트드림Light" pitchFamily="18" charset="-127"/>
              <a:ea typeface="12롯데마트드림Light" pitchFamily="18" charset="-127"/>
              <a:cs typeface="Malgun Gothic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08313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3"/>
          <p:cNvGrpSpPr/>
          <p:nvPr/>
        </p:nvGrpSpPr>
        <p:grpSpPr>
          <a:xfrm>
            <a:off x="581133" y="0"/>
            <a:ext cx="3096344" cy="555526"/>
            <a:chOff x="251520" y="0"/>
            <a:chExt cx="3096344" cy="555526"/>
          </a:xfrm>
        </p:grpSpPr>
        <p:sp>
          <p:nvSpPr>
            <p:cNvPr id="6" name="직사각형 5"/>
            <p:cNvSpPr/>
            <p:nvPr/>
          </p:nvSpPr>
          <p:spPr>
            <a:xfrm>
              <a:off x="251520" y="0"/>
              <a:ext cx="3096344" cy="555526"/>
            </a:xfrm>
            <a:prstGeom prst="rect">
              <a:avLst/>
            </a:prstGeom>
            <a:solidFill>
              <a:schemeClr val="tx1">
                <a:lumMod val="85000"/>
                <a:lumOff val="15000"/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grpSp>
          <p:nvGrpSpPr>
            <p:cNvPr id="7" name="그룹 21"/>
            <p:cNvGrpSpPr/>
            <p:nvPr/>
          </p:nvGrpSpPr>
          <p:grpSpPr>
            <a:xfrm>
              <a:off x="323528" y="46931"/>
              <a:ext cx="2701677" cy="461665"/>
              <a:chOff x="323528" y="93097"/>
              <a:chExt cx="2701677" cy="461665"/>
            </a:xfrm>
          </p:grpSpPr>
          <p:sp>
            <p:nvSpPr>
              <p:cNvPr id="8" name="직사각형 7"/>
              <p:cNvSpPr/>
              <p:nvPr/>
            </p:nvSpPr>
            <p:spPr>
              <a:xfrm>
                <a:off x="864965" y="154652"/>
                <a:ext cx="2160240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6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a고딕16" panose="02020600000000000000" pitchFamily="18" charset="-127"/>
                    <a:ea typeface="a고딕16" panose="02020600000000000000" pitchFamily="18" charset="-127"/>
                  </a:rPr>
                  <a:t>Result &amp; Confirm</a:t>
                </a:r>
              </a:p>
            </p:txBody>
          </p:sp>
          <p:sp>
            <p:nvSpPr>
              <p:cNvPr id="9" name="직사각형 8"/>
              <p:cNvSpPr/>
              <p:nvPr/>
            </p:nvSpPr>
            <p:spPr>
              <a:xfrm>
                <a:off x="323528" y="93097"/>
                <a:ext cx="576064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24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a고딕16" panose="02020600000000000000" pitchFamily="18" charset="-127"/>
                    <a:ea typeface="a고딕18" panose="02020600000000000000" pitchFamily="18" charset="-127"/>
                  </a:rPr>
                  <a:t>03</a:t>
                </a:r>
                <a:endParaRPr lang="en-US" altLang="ko-KR" sz="24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고딕16" panose="02020600000000000000" pitchFamily="18" charset="-127"/>
                  <a:ea typeface="a고딕16" panose="02020600000000000000" pitchFamily="18" charset="-127"/>
                </a:endParaRPr>
              </a:p>
            </p:txBody>
          </p:sp>
        </p:grpSp>
      </p:grpSp>
      <p:sp>
        <p:nvSpPr>
          <p:cNvPr id="10" name="타원 9"/>
          <p:cNvSpPr/>
          <p:nvPr/>
        </p:nvSpPr>
        <p:spPr>
          <a:xfrm>
            <a:off x="1551666" y="1706492"/>
            <a:ext cx="593922" cy="593818"/>
          </a:xfrm>
          <a:prstGeom prst="ellipse">
            <a:avLst/>
          </a:prstGeom>
          <a:solidFill>
            <a:schemeClr val="tx1">
              <a:lumMod val="85000"/>
              <a:lumOff val="15000"/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600"/>
          </a:p>
        </p:txBody>
      </p:sp>
      <p:pic>
        <p:nvPicPr>
          <p:cNvPr id="11" name="Picture 2" descr="C:\Users\antspc02\Downloads\text-documen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7072" y="1851845"/>
            <a:ext cx="303110" cy="303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타원 11"/>
          <p:cNvSpPr/>
          <p:nvPr/>
        </p:nvSpPr>
        <p:spPr>
          <a:xfrm>
            <a:off x="1551666" y="3161642"/>
            <a:ext cx="593922" cy="593818"/>
          </a:xfrm>
          <a:prstGeom prst="ellipse">
            <a:avLst/>
          </a:prstGeom>
          <a:solidFill>
            <a:schemeClr val="tx1">
              <a:lumMod val="85000"/>
              <a:lumOff val="15000"/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600"/>
          </a:p>
        </p:txBody>
      </p:sp>
      <p:pic>
        <p:nvPicPr>
          <p:cNvPr id="13" name="Picture 2" descr="C:\Users\antspc02\Downloads\text-documen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7072" y="3306995"/>
            <a:ext cx="303110" cy="303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직사각형 13"/>
          <p:cNvSpPr/>
          <p:nvPr/>
        </p:nvSpPr>
        <p:spPr>
          <a:xfrm>
            <a:off x="2413349" y="3161642"/>
            <a:ext cx="1598515" cy="6637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-228600" algn="just">
              <a:lnSpc>
                <a:spcPct val="90000"/>
              </a:lnSpc>
              <a:spcBef>
                <a:spcPts val="1000"/>
              </a:spcBef>
            </a:pPr>
            <a:r>
              <a:rPr lang="en-US" altLang="ko-KR" sz="1600" dirty="0">
                <a:latin typeface="12롯데마트드림Light" pitchFamily="18" charset="-127"/>
                <a:ea typeface="12롯데마트드림Light" pitchFamily="18" charset="-127"/>
                <a:cs typeface="Malgun Gothic" charset="-127"/>
              </a:rPr>
              <a:t>60%</a:t>
            </a:r>
            <a:r>
              <a:rPr lang="ko-KR" altLang="en-US" sz="1600" dirty="0">
                <a:latin typeface="12롯데마트드림Light" pitchFamily="18" charset="-127"/>
                <a:ea typeface="12롯데마트드림Light" pitchFamily="18" charset="-127"/>
                <a:cs typeface="Malgun Gothic" charset="-127"/>
              </a:rPr>
              <a:t> </a:t>
            </a:r>
            <a:r>
              <a:rPr lang="en-US" altLang="ko-KR" sz="1600" dirty="0">
                <a:latin typeface="12롯데마트드림Light" pitchFamily="18" charset="-127"/>
                <a:ea typeface="12롯데마트드림Light" pitchFamily="18" charset="-127"/>
                <a:cs typeface="Malgun Gothic" charset="-127"/>
              </a:rPr>
              <a:t>: </a:t>
            </a:r>
            <a:r>
              <a:rPr lang="en-US" altLang="ko-KR" sz="1600" dirty="0" err="1">
                <a:latin typeface="12롯데마트드림Light" pitchFamily="18" charset="-127"/>
                <a:ea typeface="12롯데마트드림Light" pitchFamily="18" charset="-127"/>
                <a:cs typeface="Malgun Gothic" charset="-127"/>
              </a:rPr>
              <a:t>XGBoost</a:t>
            </a:r>
            <a:r>
              <a:rPr lang="en-US" altLang="ko-KR" sz="1600" dirty="0">
                <a:latin typeface="12롯데마트드림Light" pitchFamily="18" charset="-127"/>
                <a:ea typeface="12롯데마트드림Light" pitchFamily="18" charset="-127"/>
                <a:cs typeface="Malgun Gothic" charset="-127"/>
              </a:rPr>
              <a:t>  </a:t>
            </a:r>
          </a:p>
          <a:p>
            <a:pPr indent="-228600" algn="just">
              <a:lnSpc>
                <a:spcPct val="90000"/>
              </a:lnSpc>
              <a:spcBef>
                <a:spcPts val="1000"/>
              </a:spcBef>
            </a:pPr>
            <a:r>
              <a:rPr lang="en-US" altLang="ko-KR" sz="1600" dirty="0">
                <a:latin typeface="12롯데마트드림Light" pitchFamily="18" charset="-127"/>
                <a:ea typeface="12롯데마트드림Light" pitchFamily="18" charset="-127"/>
                <a:cs typeface="Malgun Gothic" charset="-127"/>
              </a:rPr>
              <a:t>40%</a:t>
            </a:r>
            <a:r>
              <a:rPr lang="ko-KR" altLang="en-US" sz="1600" dirty="0">
                <a:latin typeface="12롯데마트드림Light" pitchFamily="18" charset="-127"/>
                <a:ea typeface="12롯데마트드림Light" pitchFamily="18" charset="-127"/>
                <a:cs typeface="Malgun Gothic" charset="-127"/>
              </a:rPr>
              <a:t> </a:t>
            </a:r>
            <a:r>
              <a:rPr lang="en-US" altLang="ko-KR" sz="1600" dirty="0">
                <a:latin typeface="12롯데마트드림Light" pitchFamily="18" charset="-127"/>
                <a:ea typeface="12롯데마트드림Light" pitchFamily="18" charset="-127"/>
                <a:cs typeface="Malgun Gothic" charset="-127"/>
              </a:rPr>
              <a:t>:</a:t>
            </a:r>
            <a:r>
              <a:rPr lang="ko-KR" altLang="en-US" sz="1600" dirty="0">
                <a:latin typeface="12롯데마트드림Light" pitchFamily="18" charset="-127"/>
                <a:ea typeface="12롯데마트드림Light" pitchFamily="18" charset="-127"/>
                <a:cs typeface="Malgun Gothic" charset="-127"/>
              </a:rPr>
              <a:t> </a:t>
            </a:r>
            <a:r>
              <a:rPr lang="en-US" altLang="ko-KR" sz="1600" dirty="0">
                <a:latin typeface="12롯데마트드림Light" pitchFamily="18" charset="-127"/>
                <a:ea typeface="12롯데마트드림Light" pitchFamily="18" charset="-127"/>
                <a:cs typeface="Malgun Gothic" charset="-127"/>
              </a:rPr>
              <a:t>Lasso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2376319" y="4735820"/>
            <a:ext cx="1614866" cy="313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-228600" algn="just">
              <a:lnSpc>
                <a:spcPct val="90000"/>
              </a:lnSpc>
              <a:spcBef>
                <a:spcPts val="1000"/>
              </a:spcBef>
            </a:pPr>
            <a:r>
              <a:rPr lang="en-US" altLang="ko-KR" sz="1600" dirty="0">
                <a:latin typeface="12롯데마트드림Light" pitchFamily="18" charset="-127"/>
                <a:ea typeface="12롯데마트드림Light" pitchFamily="18" charset="-127"/>
                <a:cs typeface="Malgun Gothic" charset="-127"/>
              </a:rPr>
              <a:t>Score : </a:t>
            </a:r>
            <a:r>
              <a:rPr lang="cs-CZ" altLang="ko-KR" sz="1600" dirty="0"/>
              <a:t>0.11895</a:t>
            </a:r>
            <a:endParaRPr lang="en-US" altLang="ko-KR" sz="1600" dirty="0">
              <a:latin typeface="12롯데마트드림Light" pitchFamily="18" charset="-127"/>
              <a:ea typeface="12롯데마트드림Light" pitchFamily="18" charset="-127"/>
              <a:cs typeface="Malgun Gothic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1551666" y="4579086"/>
            <a:ext cx="593922" cy="593818"/>
          </a:xfrm>
          <a:prstGeom prst="ellipse">
            <a:avLst/>
          </a:prstGeom>
          <a:solidFill>
            <a:schemeClr val="tx1">
              <a:lumMod val="85000"/>
              <a:lumOff val="15000"/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600"/>
          </a:p>
        </p:txBody>
      </p:sp>
      <p:pic>
        <p:nvPicPr>
          <p:cNvPr id="17" name="Picture 2" descr="C:\Users\antspc02\Downloads\text-documen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7072" y="4731591"/>
            <a:ext cx="303110" cy="303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직사각형 17"/>
          <p:cNvSpPr/>
          <p:nvPr/>
        </p:nvSpPr>
        <p:spPr>
          <a:xfrm>
            <a:off x="2387701" y="1631174"/>
            <a:ext cx="2504212" cy="6637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-228600" algn="just">
              <a:lnSpc>
                <a:spcPct val="90000"/>
              </a:lnSpc>
              <a:spcBef>
                <a:spcPts val="1000"/>
              </a:spcBef>
            </a:pPr>
            <a:r>
              <a:rPr lang="en-US" altLang="ko-KR" sz="1600" dirty="0">
                <a:latin typeface="12롯데마트드림Light" pitchFamily="18" charset="-127"/>
                <a:ea typeface="12롯데마트드림Light" pitchFamily="18" charset="-127"/>
                <a:cs typeface="Malgun Gothic" charset="-127"/>
              </a:rPr>
              <a:t>np.log1p(</a:t>
            </a:r>
            <a:r>
              <a:rPr lang="en-US" altLang="ko-KR" sz="1600" dirty="0" err="1">
                <a:latin typeface="12롯데마트드림Light" pitchFamily="18" charset="-127"/>
                <a:ea typeface="12롯데마트드림Light" pitchFamily="18" charset="-127"/>
                <a:cs typeface="Malgun Gothic" charset="-127"/>
              </a:rPr>
              <a:t>y_train</a:t>
            </a:r>
            <a:r>
              <a:rPr lang="en-US" altLang="ko-KR" sz="1600" dirty="0">
                <a:latin typeface="12롯데마트드림Light" pitchFamily="18" charset="-127"/>
                <a:ea typeface="12롯데마트드림Light" pitchFamily="18" charset="-127"/>
                <a:cs typeface="Malgun Gothic" charset="-127"/>
              </a:rPr>
              <a:t>)</a:t>
            </a:r>
          </a:p>
          <a:p>
            <a:pPr indent="-228600" algn="just">
              <a:lnSpc>
                <a:spcPct val="90000"/>
              </a:lnSpc>
              <a:spcBef>
                <a:spcPts val="1000"/>
              </a:spcBef>
            </a:pPr>
            <a:r>
              <a:rPr lang="en-US" altLang="ko-KR" sz="1600" dirty="0">
                <a:latin typeface="12롯데마트드림Light" pitchFamily="18" charset="-127"/>
                <a:ea typeface="12롯데마트드림Light" pitchFamily="18" charset="-127"/>
                <a:cs typeface="Malgun Gothic" charset="-127"/>
              </a:rPr>
              <a:t>np.expm1(</a:t>
            </a:r>
            <a:r>
              <a:rPr lang="en-US" altLang="ko-KR" sz="1600" dirty="0" err="1">
                <a:latin typeface="12롯데마트드림Light" pitchFamily="18" charset="-127"/>
                <a:ea typeface="12롯데마트드림Light" pitchFamily="18" charset="-127"/>
                <a:cs typeface="Malgun Gothic" charset="-127"/>
              </a:rPr>
              <a:t>predicted_value</a:t>
            </a:r>
            <a:r>
              <a:rPr lang="en-US" altLang="ko-KR" sz="1600" dirty="0">
                <a:latin typeface="12롯데마트드림Light" pitchFamily="18" charset="-127"/>
                <a:ea typeface="12롯데마트드림Light" pitchFamily="18" charset="-127"/>
                <a:cs typeface="Malgun Gothic" charset="-127"/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2514231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4BE32B-D42D-4F70-953E-5FD6F1DC84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1173" y="1255173"/>
            <a:ext cx="10515600" cy="4709399"/>
          </a:xfrm>
        </p:spPr>
        <p:txBody>
          <a:bodyPr>
            <a:noAutofit/>
          </a:bodyPr>
          <a:lstStyle/>
          <a:p>
            <a:r>
              <a:rPr lang="en-US" altLang="ko-KR" sz="700" dirty="0" err="1"/>
              <a:t>canal_dict</a:t>
            </a:r>
            <a:r>
              <a:rPr lang="en-US" altLang="ko-KR" sz="700" dirty="0"/>
              <a:t> = {'KAI': 35,'KBG': 17,'KGU': 149,'KDE': 47,'KAJ': 41,'KCG': 59,</a:t>
            </a:r>
          </a:p>
          <a:p>
            <a:r>
              <a:rPr lang="en-US" altLang="ko-KR" sz="700" dirty="0"/>
              <a:t> 'KHM': 12,'KAL': 74,'KFH': 140,'KCT': 112,'KBJ': 133,'KBL': 88,'KHQ': 157,'KFB': 146,'KFV': 48,'KFC': 4,</a:t>
            </a:r>
          </a:p>
          <a:p>
            <a:r>
              <a:rPr lang="en-US" altLang="ko-KR" sz="700" dirty="0"/>
              <a:t> 'KCK': 52,'KAN': 110,'KES': 68,'KCB': 78,'KBS': 118,'KDP': 103,'KDD': 113,'KBX': 116,'KCM': 82,</a:t>
            </a:r>
          </a:p>
          <a:p>
            <a:r>
              <a:rPr lang="en-US" altLang="ko-KR" sz="700" dirty="0"/>
              <a:t> 'KAE': 30,'KAB': 28,'KFG': 27,'KDA': 63,'KBV': 100,'KBD': 109,'KBW': 114,'KGN': 11,</a:t>
            </a:r>
          </a:p>
          <a:p>
            <a:r>
              <a:rPr lang="en-US" altLang="ko-KR" sz="700" dirty="0"/>
              <a:t> 'KCP': 129,'KAK': 51,'KAR': 32,'KHK': 10,'KDS': 124,'KEY': 93,'KFU': 36,'KBY': 111,</a:t>
            </a:r>
          </a:p>
          <a:p>
            <a:r>
              <a:rPr lang="en-US" altLang="ko-KR" sz="700" dirty="0"/>
              <a:t> 'KEK': 145,'KCX': 120,'KDQ': 80,'K00': 50,'KCC': 29,'KCN': 81,'KDZ': 99,'KDR': 56,</a:t>
            </a:r>
          </a:p>
          <a:p>
            <a:r>
              <a:rPr lang="en-US" altLang="ko-KR" sz="700" dirty="0"/>
              <a:t> 'KBE': 119,'KFN': 42,'KEC': 66,'KDM': 130,'KBP': 121,'KAU': 142,'KDU': 79,</a:t>
            </a:r>
          </a:p>
          <a:p>
            <a:r>
              <a:rPr lang="en-US" altLang="ko-KR" sz="700" dirty="0"/>
              <a:t> 'KCH': 84,'KHF': 19,'KCR': 153,'KBH': 90,'KEA': 89,'KEM': 155,'KGY': 44,'KBM': 135,</a:t>
            </a:r>
          </a:p>
          <a:p>
            <a:r>
              <a:rPr lang="en-US" altLang="ko-KR" sz="700" dirty="0"/>
              <a:t> 'KEW': 98,'KDB': 117,'KHD': 2,'RED': 8,'KBN': 122,'KDY': 61,'KDI': 150,'KEU': 72,</a:t>
            </a:r>
          </a:p>
          <a:p>
            <a:r>
              <a:rPr lang="en-US" altLang="ko-KR" sz="700" dirty="0"/>
              <a:t> 'KCA': 73,'KAH': 31,'KAO': 94,'KAZ': 7,'004': 83,'KEJ': 95,'KBQ': 62,'KEZ': 108,</a:t>
            </a:r>
          </a:p>
          <a:p>
            <a:r>
              <a:rPr lang="en-US" altLang="ko-KR" sz="700" dirty="0"/>
              <a:t> 'KCI': 65,'KGW': 147,'KFJ': 33,'KCF': 105,'KFT': 92,'KED': 143,'KAT': 5,'KDL': 158,</a:t>
            </a:r>
          </a:p>
          <a:p>
            <a:r>
              <a:rPr lang="en-US" altLang="ko-KR" sz="700" dirty="0"/>
              <a:t> 'KFA': 3,'KCO': 104,'KEO': 96,'KBZ': 67,'KHA': 22,'KDX': 69,'KDO': 60,'KAF': 23,'KAW': 76,</a:t>
            </a:r>
          </a:p>
          <a:p>
            <a:r>
              <a:rPr lang="en-US" altLang="ko-KR" sz="700" dirty="0"/>
              <a:t> 'KAG': 26,'KAM': 107,'KEL': 125,'KEH': 15,'KAQ': 37,'KFD': 25,'KEQ': 138,'KEN': 137,</a:t>
            </a:r>
          </a:p>
          <a:p>
            <a:r>
              <a:rPr lang="en-US" altLang="ko-KR" sz="700" dirty="0"/>
              <a:t> 'KFS': 38,'KBB': 131,'KCE': 86,'KAP': 46,'KAC': 57,'KBO': 64,'KHR': 161,'KFF': 45,</a:t>
            </a:r>
          </a:p>
          <a:p>
            <a:r>
              <a:rPr lang="en-US" altLang="ko-KR" sz="700" dirty="0"/>
              <a:t> 'KEE': 152,'KHL': 0,'007': 71,'KDG': 126,'025': 159,'KGX': 24,'KEI': 97,'KBF': 102,</a:t>
            </a:r>
          </a:p>
          <a:p>
            <a:r>
              <a:rPr lang="en-US" altLang="ko-KR" sz="700" dirty="0"/>
              <a:t> 'KEG': 136,'KFP': 40,'KDF': 127,'KCJ': 156,'KFR': 144,'KDW': 132,-1: 6,'KAD': 16,</a:t>
            </a:r>
          </a:p>
          <a:p>
            <a:r>
              <a:rPr lang="en-US" altLang="ko-KR" sz="700" dirty="0"/>
              <a:t> 'KBU': 55,'KCU': 115,'KAA': 39,'KEF': 128,'KAY': 54,'KGC': 18,'KAV': 139,'KDN': 151,</a:t>
            </a:r>
          </a:p>
          <a:p>
            <a:r>
              <a:rPr lang="en-US" altLang="ko-KR" sz="700" dirty="0"/>
              <a:t> 'KCV': 106,'KCL': 53,'013': 49,'KDV': 91,'KFE': 148,'KCQ': 154,'KDH': 14,'KHN': 21,</a:t>
            </a:r>
          </a:p>
          <a:p>
            <a:r>
              <a:rPr lang="en-US" altLang="ko-KR" sz="700" dirty="0"/>
              <a:t> 'KDT': 58,'KBR': 101,'KEB': 123,'KAS': 70,'KCD': 85,'KFL': 34,'KCS': 77,'KHO': 13,</a:t>
            </a:r>
          </a:p>
          <a:p>
            <a:r>
              <a:rPr lang="en-US" altLang="ko-KR" sz="700" dirty="0"/>
              <a:t> 'KEV': 87,'KHE': 1,'KHC': 9,'KFK': 20,'KDC': 75,'KFM': 141,'KHP': 160,'KHS': 162,</a:t>
            </a:r>
          </a:p>
          <a:p>
            <a:r>
              <a:rPr lang="en-US" altLang="ko-KR" sz="700" dirty="0"/>
              <a:t> 'KFI': 134,'KGV': 43}</a:t>
            </a:r>
          </a:p>
          <a:p>
            <a:endParaRPr lang="en-US" altLang="ko-KR" sz="700" dirty="0"/>
          </a:p>
          <a:p>
            <a:endParaRPr lang="en-US" altLang="ko-KR" sz="700" dirty="0"/>
          </a:p>
        </p:txBody>
      </p:sp>
      <p:grpSp>
        <p:nvGrpSpPr>
          <p:cNvPr id="5" name="그룹 3">
            <a:extLst>
              <a:ext uri="{FF2B5EF4-FFF2-40B4-BE49-F238E27FC236}">
                <a16:creationId xmlns:a16="http://schemas.microsoft.com/office/drawing/2014/main" id="{246DD694-442B-4B35-B0BF-A333ACC8283C}"/>
              </a:ext>
            </a:extLst>
          </p:cNvPr>
          <p:cNvGrpSpPr/>
          <p:nvPr/>
        </p:nvGrpSpPr>
        <p:grpSpPr>
          <a:xfrm>
            <a:off x="581133" y="0"/>
            <a:ext cx="3096344" cy="555526"/>
            <a:chOff x="251520" y="0"/>
            <a:chExt cx="3096344" cy="555526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4B2C91B5-AA1B-4248-9A9C-8452072CF098}"/>
                </a:ext>
              </a:extLst>
            </p:cNvPr>
            <p:cNvSpPr/>
            <p:nvPr/>
          </p:nvSpPr>
          <p:spPr>
            <a:xfrm>
              <a:off x="251520" y="0"/>
              <a:ext cx="3096344" cy="555526"/>
            </a:xfrm>
            <a:prstGeom prst="rect">
              <a:avLst/>
            </a:prstGeom>
            <a:solidFill>
              <a:schemeClr val="tx1">
                <a:lumMod val="85000"/>
                <a:lumOff val="15000"/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grpSp>
          <p:nvGrpSpPr>
            <p:cNvPr id="7" name="그룹 21">
              <a:extLst>
                <a:ext uri="{FF2B5EF4-FFF2-40B4-BE49-F238E27FC236}">
                  <a16:creationId xmlns:a16="http://schemas.microsoft.com/office/drawing/2014/main" id="{0706BFBA-A9AA-4CDD-922E-1B3C3879930F}"/>
                </a:ext>
              </a:extLst>
            </p:cNvPr>
            <p:cNvGrpSpPr/>
            <p:nvPr/>
          </p:nvGrpSpPr>
          <p:grpSpPr>
            <a:xfrm>
              <a:off x="323528" y="46931"/>
              <a:ext cx="2701677" cy="461665"/>
              <a:chOff x="323528" y="93097"/>
              <a:chExt cx="2701677" cy="461665"/>
            </a:xfrm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83605FBC-AB8C-4080-837D-D05FF958986B}"/>
                  </a:ext>
                </a:extLst>
              </p:cNvPr>
              <p:cNvSpPr/>
              <p:nvPr/>
            </p:nvSpPr>
            <p:spPr>
              <a:xfrm>
                <a:off x="864965" y="154652"/>
                <a:ext cx="2160240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6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a고딕16" panose="02020600000000000000" pitchFamily="18" charset="-127"/>
                    <a:ea typeface="a고딕16" panose="02020600000000000000" pitchFamily="18" charset="-127"/>
                  </a:rPr>
                  <a:t>Module2 </a:t>
                </a: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0719E48E-64AE-4255-AF9C-FD16AD8AA876}"/>
                  </a:ext>
                </a:extLst>
              </p:cNvPr>
              <p:cNvSpPr/>
              <p:nvPr/>
            </p:nvSpPr>
            <p:spPr>
              <a:xfrm>
                <a:off x="323528" y="93097"/>
                <a:ext cx="576064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24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a고딕16" panose="02020600000000000000" pitchFamily="18" charset="-127"/>
                    <a:ea typeface="a고딕18" panose="02020600000000000000" pitchFamily="18" charset="-127"/>
                  </a:rPr>
                  <a:t>04</a:t>
                </a:r>
                <a:endParaRPr lang="en-US" altLang="ko-KR" sz="24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고딕16" panose="02020600000000000000" pitchFamily="18" charset="-127"/>
                  <a:ea typeface="a고딕16" panose="02020600000000000000" pitchFamily="18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38861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012972-A570-4E24-B856-747197A5FA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4702" y="1003504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ko-KR" sz="1200" dirty="0" err="1"/>
              <a:t>pais_dict</a:t>
            </a:r>
            <a:r>
              <a:rPr lang="en-US" altLang="ko-KR" sz="1200" dirty="0"/>
              <a:t> = {'LV': 102,'CA': 2,'GB': 9,'EC': 19,'BY': 64,'ML': 104,'MT': 118,</a:t>
            </a:r>
          </a:p>
          <a:p>
            <a:r>
              <a:rPr lang="en-US" altLang="ko-KR" sz="1200" dirty="0"/>
              <a:t> 'LU': 59,'GR': 39,'NI': 33,'BZ': 113,'QA': 58,'DE': 10,'AU': 63,'IN': 31,</a:t>
            </a:r>
          </a:p>
          <a:p>
            <a:r>
              <a:rPr lang="en-US" altLang="ko-KR" sz="1200" dirty="0"/>
              <a:t> 'GN': 98,'KE': 65,'HN': 22,'JM': 116,'SV': 53,'TH': 79,'IE': 5,'TN': 85,</a:t>
            </a:r>
          </a:p>
          <a:p>
            <a:r>
              <a:rPr lang="en-US" altLang="ko-KR" sz="1200" dirty="0"/>
              <a:t> 'PH': 91,'ET': 54,'AR': 13,'KR': 87,'GA': 45,'FR': 8,'SG': 66,'LB': 81,</a:t>
            </a:r>
          </a:p>
          <a:p>
            <a:r>
              <a:rPr lang="en-US" altLang="ko-KR" sz="1200" dirty="0"/>
              <a:t> 'MA': 38,'NZ': 93,'SK': 69,'CN': 28,'GI': 96,'PY': 51,'SA': 56,'PL': 30,</a:t>
            </a:r>
          </a:p>
          <a:p>
            <a:r>
              <a:rPr lang="en-US" altLang="ko-KR" sz="1200" dirty="0"/>
              <a:t> 'PE': 20,'GE': 78,'HR': 67,'CD': 112,'MM': 94,'MR': 48,'NG': 83,'HU': 106,</a:t>
            </a:r>
          </a:p>
          <a:p>
            <a:r>
              <a:rPr lang="en-US" altLang="ko-KR" sz="1200" dirty="0"/>
              <a:t> 'AO': 71,'NL': 7,'GM': 110,'DJ': 115,'ZA': 75,'OM': 100,'LT': 103,'MZ': 27,</a:t>
            </a:r>
          </a:p>
          <a:p>
            <a:r>
              <a:rPr lang="en-US" altLang="ko-KR" sz="1200" dirty="0"/>
              <a:t> 'VE': 14,'EE': 52,'CF': 109,'CL': 4,'SL': 97,'DO': 11,'PT': 26,'ES': 0,</a:t>
            </a:r>
          </a:p>
          <a:p>
            <a:r>
              <a:rPr lang="en-US" altLang="ko-KR" sz="1200" dirty="0"/>
              <a:t> 'CZ': 36,'AD': 35,'RO': 41,'TW': 29,'BA': 61,'IS': 107,'AT': 6,'ZW': 114,</a:t>
            </a:r>
          </a:p>
          <a:p>
            <a:r>
              <a:rPr lang="en-US" altLang="ko-KR" sz="1200" dirty="0"/>
              <a:t> 'TR': 70,'CO': 21,'PK': 84,'SE': 24,'AL': 25,'CU': 72,'UY': 77,'EG': 74,'CR': 32,</a:t>
            </a:r>
          </a:p>
          <a:p>
            <a:r>
              <a:rPr lang="en-US" altLang="ko-KR" sz="1200" dirty="0"/>
              <a:t> 'GQ': 73,'MK': 105,'KW': 92,'GT': 44,'CM': 55,'SN': 47,'KZ': 111,'DK': 76,</a:t>
            </a:r>
          </a:p>
          <a:p>
            <a:r>
              <a:rPr lang="en-US" altLang="ko-KR" sz="1200" dirty="0"/>
              <a:t> 'LY': 108,'AE': 37,'PA': 60,'UA': 49,'GW': 99,'TG': 86,'MX': 16,'KH': 95,</a:t>
            </a:r>
          </a:p>
          <a:p>
            <a:r>
              <a:rPr lang="en-US" altLang="ko-KR" sz="1200" dirty="0"/>
              <a:t> 'FI': 23,'NO': 46,'IT': 18,'GH': 88, 'JP': 82,'RU': 43,'PR': 40,'RS': 89,</a:t>
            </a:r>
          </a:p>
          <a:p>
            <a:r>
              <a:rPr lang="en-US" altLang="ko-KR" sz="1200" dirty="0"/>
              <a:t> 'DZ': 80,'MD': 68,-1: 1,'BG': 50,'CI': 57,'IL': 42,'VN': 90,'CH': 3,'US': 15,'HK': 34,</a:t>
            </a:r>
          </a:p>
          <a:p>
            <a:r>
              <a:rPr lang="en-US" altLang="ko-KR" sz="1200" dirty="0"/>
              <a:t> 'CG': 101,'BO': 62,'BR': 17,'BE': 12,'BM': 117}</a:t>
            </a:r>
            <a:endParaRPr lang="ko-KR" altLang="en-US" sz="1200" dirty="0"/>
          </a:p>
          <a:p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078012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8000"/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257211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6000" dirty="0">
                <a:latin typeface="12롯데마트드림Light" pitchFamily="18" charset="-127"/>
                <a:ea typeface="12롯데마트드림Light" pitchFamily="18" charset="-127"/>
                <a:cs typeface="+mj-cs"/>
              </a:rPr>
              <a:t>Q&amp;A</a:t>
            </a:r>
            <a:endParaRPr kumimoji="0" lang="ko-KR" altLang="en-US" sz="6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12롯데마트드림Light" pitchFamily="18" charset="-127"/>
              <a:ea typeface="12롯데마트드림Light" pitchFamily="18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2311672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</TotalTime>
  <Words>1394</Words>
  <Application>Microsoft Office PowerPoint</Application>
  <PresentationFormat>와이드스크린</PresentationFormat>
  <Paragraphs>70</Paragraphs>
  <Slides>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7" baseType="lpstr">
      <vt:lpstr>12롯데마트드림Light</vt:lpstr>
      <vt:lpstr>12롯데마트드림Medium</vt:lpstr>
      <vt:lpstr>a고딕14</vt:lpstr>
      <vt:lpstr>a고딕16</vt:lpstr>
      <vt:lpstr>a고딕18</vt:lpstr>
      <vt:lpstr>UhBee mysen</vt:lpstr>
      <vt:lpstr>맑은 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owner</dc:creator>
  <cp:lastModifiedBy>한</cp:lastModifiedBy>
  <cp:revision>46</cp:revision>
  <dcterms:created xsi:type="dcterms:W3CDTF">2017-08-15T07:49:08Z</dcterms:created>
  <dcterms:modified xsi:type="dcterms:W3CDTF">2017-11-23T01:40:32Z</dcterms:modified>
</cp:coreProperties>
</file>