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0" r:id="rId4"/>
    <p:sldId id="281" r:id="rId5"/>
    <p:sldId id="27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27" Type="http://schemas.microsoft.com/office/2015/10/relationships/revisionInfo" Target="revisionInfo.xml"/><Relationship Id="rId1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ABEBE-FD8B-488A-8692-CEBAD0431382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B19F-36D4-4DBB-A26E-C7E30A8DC5A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2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1F073-3F89-426B-A0DC-2EBE094525B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1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1F073-3F89-426B-A0DC-2EBE094525B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19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8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9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6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1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3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5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41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8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4816-86CA-434A-9747-10C286887F1B}" type="datetimeFigureOut">
              <a:rPr lang="ko-KR" altLang="en-US" smtClean="0"/>
              <a:pPr/>
              <a:t>2017. 12. 13.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62BD6-D370-4497-A970-11F93B749F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22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l="-428000" r="-4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793" y="0"/>
            <a:ext cx="2878506" cy="3785984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2897" y="1416693"/>
            <a:ext cx="2664297" cy="6887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 algn="ctr">
              <a:lnSpc>
                <a:spcPct val="114000"/>
              </a:lnSpc>
            </a:pPr>
            <a:r>
              <a:rPr kumimoji="1" lang="en-US" altLang="ko-KR" sz="2000" b="1" spc="-20" dirty="0" smtClean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UhBee mysen" panose="03000600000000000000" pitchFamily="66" charset="-127"/>
                <a:ea typeface="12롯데마트드림Medium" panose="02020603020101020101" pitchFamily="18" charset="-127"/>
              </a:rPr>
              <a:t>Module4</a:t>
            </a:r>
            <a:endParaRPr kumimoji="1" lang="en-US" altLang="ko-KR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UhBee mysen" panose="03000600000000000000" pitchFamily="66" charset="-127"/>
              <a:ea typeface="12롯데마트드림Medium" panose="02020603020101020101" pitchFamily="18" charset="-127"/>
            </a:endParaRPr>
          </a:p>
          <a:p>
            <a:pPr marL="177800" indent="-177800" algn="ctr">
              <a:lnSpc>
                <a:spcPct val="114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A</a:t>
            </a:r>
            <a:r>
              <a:rPr lang="en-US" altLang="ko-KR" sz="1400" dirty="0" smtClean="0">
                <a:solidFill>
                  <a:schemeClr val="bg1"/>
                </a:solidFill>
              </a:rPr>
              <a:t>ssociation </a:t>
            </a:r>
            <a:r>
              <a:rPr lang="en-US" altLang="ko-KR" sz="1400" dirty="0">
                <a:solidFill>
                  <a:schemeClr val="bg1"/>
                </a:solidFill>
              </a:rPr>
              <a:t>R</a:t>
            </a:r>
            <a:r>
              <a:rPr lang="en-US" altLang="ko-KR" sz="1400" dirty="0" smtClean="0">
                <a:solidFill>
                  <a:schemeClr val="bg1"/>
                </a:solidFill>
              </a:rPr>
              <a:t>ule</a:t>
            </a:r>
            <a:r>
              <a:rPr lang="ko-KR" altLang="ko-KR" sz="1200" dirty="0" smtClean="0"/>
              <a:t> </a:t>
            </a:r>
            <a:endParaRPr kumimoji="1" lang="ko-KR" altLang="en-US" sz="20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UhBee mysen" panose="03000600000000000000" pitchFamily="66" charset="-127"/>
              <a:ea typeface="12롯데마트드림Medium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5793" y="2391729"/>
            <a:ext cx="283712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팀명 </a:t>
            </a:r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:</a:t>
            </a:r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</a:t>
            </a:r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Bigdata04</a:t>
            </a:r>
          </a:p>
          <a:p>
            <a:pPr algn="r"/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팀원 </a:t>
            </a:r>
            <a:r>
              <a:rPr lang="en-US" altLang="ko-KR" sz="9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: </a:t>
            </a:r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이성준</a:t>
            </a:r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장인한</a:t>
            </a:r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,</a:t>
            </a:r>
            <a:r>
              <a:rPr lang="ko-KR" altLang="en-US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 김보민</a:t>
            </a:r>
            <a:endParaRPr lang="en-US" altLang="ko-KR" sz="9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a고딕14" panose="02020600000000000000" pitchFamily="18" charset="-127"/>
              <a:ea typeface="a고딕14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02" y="1602431"/>
            <a:ext cx="4518740" cy="39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"/>
          <p:cNvGrpSpPr/>
          <p:nvPr/>
        </p:nvGrpSpPr>
        <p:grpSpPr>
          <a:xfrm>
            <a:off x="581133" y="0"/>
            <a:ext cx="3096344" cy="555526"/>
            <a:chOff x="251520" y="0"/>
            <a:chExt cx="3096344" cy="555526"/>
          </a:xfrm>
        </p:grpSpPr>
        <p:sp>
          <p:nvSpPr>
            <p:cNvPr id="16" name="직사각형 15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17" name="그룹 21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Library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8" panose="02020600000000000000" pitchFamily="18" charset="-127"/>
                  </a:rPr>
                  <a:t>01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5080810" y="3147068"/>
            <a:ext cx="1912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rPr>
              <a:t>Categorical Data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822747" y="3111478"/>
            <a:ext cx="1813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12롯데마트드림Light" pitchFamily="18" charset="-127"/>
                <a:ea typeface="12롯데마트드림Light" pitchFamily="18" charset="-127"/>
              </a:rPr>
              <a:t>Numerical Data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186" y="2423858"/>
            <a:ext cx="4917645" cy="224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3"/>
          <p:cNvGrpSpPr/>
          <p:nvPr/>
        </p:nvGrpSpPr>
        <p:grpSpPr>
          <a:xfrm>
            <a:off x="581133" y="0"/>
            <a:ext cx="3096344" cy="555526"/>
            <a:chOff x="251520" y="0"/>
            <a:chExt cx="3096344" cy="555526"/>
          </a:xfrm>
        </p:grpSpPr>
        <p:sp>
          <p:nvSpPr>
            <p:cNvPr id="7" name="직사각형 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8" name="그룹 21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Code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8" panose="02020600000000000000" pitchFamily="18" charset="-127"/>
                  </a:rPr>
                  <a:t>02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12" name="타원 11"/>
          <p:cNvSpPr/>
          <p:nvPr/>
        </p:nvSpPr>
        <p:spPr>
          <a:xfrm>
            <a:off x="937724" y="1339896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28" y="1485250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932244" y="2654524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5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0" y="2806229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>
          <a:xfrm>
            <a:off x="932244" y="3969152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0" y="4114505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0" y="5492693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664074" y="1503822"/>
            <a:ext cx="418576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from </a:t>
            </a:r>
            <a:r>
              <a:rPr lang="en-US" altLang="ko-KR" sz="16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orangecontrib.associate.fpgrowth</a:t>
            </a:r>
            <a:r>
              <a:rPr lang="en-US" altLang="ko-KR" sz="16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import * </a:t>
            </a:r>
            <a:endParaRPr lang="en-US" altLang="ko-KR" sz="1600" dirty="0" smtClean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71572" y="2633397"/>
            <a:ext cx="4437433" cy="636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i</a:t>
            </a:r>
            <a:r>
              <a:rPr lang="en-US" altLang="ko-KR" sz="1400" dirty="0" err="1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temsets</a:t>
            </a: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 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list(</a:t>
            </a:r>
            <a:r>
              <a:rPr lang="en-US" altLang="ko-KR" sz="1600" dirty="0" err="1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frequent_itemsets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(</a:t>
            </a:r>
            <a:r>
              <a:rPr lang="en-US" altLang="ko-KR" sz="1600" dirty="0" err="1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train_data</a:t>
            </a: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, 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0.00002</a:t>
            </a: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))</a:t>
            </a:r>
          </a:p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400" dirty="0" err="1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dict_itemsets</a:t>
            </a: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 </a:t>
            </a:r>
            <a:r>
              <a:rPr lang="en-US" altLang="ko-KR" sz="1400" dirty="0" err="1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dict</a:t>
            </a: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(</a:t>
            </a:r>
            <a:r>
              <a:rPr lang="en-US" altLang="ko-KR" sz="14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i</a:t>
            </a:r>
            <a:r>
              <a:rPr lang="en-US" altLang="ko-KR" sz="1400" dirty="0" err="1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temsets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)</a:t>
            </a:r>
            <a:endParaRPr lang="en-US" altLang="ko-KR" sz="1400" dirty="0" smtClean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64074" y="4103685"/>
            <a:ext cx="514275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rules 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= 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list(</a:t>
            </a:r>
            <a:r>
              <a:rPr lang="en-US" altLang="ko-KR" sz="1600" dirty="0" err="1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association_rules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(</a:t>
            </a:r>
            <a:r>
              <a:rPr lang="en-US" altLang="ko-KR" sz="1600" dirty="0" err="1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d</a:t>
            </a:r>
            <a:r>
              <a:rPr lang="en-US" altLang="ko-KR" sz="1600" dirty="0" err="1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ict_itemsets</a:t>
            </a:r>
            <a:r>
              <a:rPr lang="en-US" altLang="ko-KR" sz="1400" dirty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, 0.6</a:t>
            </a:r>
            <a:r>
              <a:rPr lang="en-US" altLang="ko-KR" sz="14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))  =&gt; </a:t>
            </a:r>
            <a:r>
              <a:rPr lang="is-IS" altLang="ko-KR" sz="1100" dirty="0" smtClean="0"/>
              <a:t>12321305</a:t>
            </a:r>
            <a:r>
              <a:rPr lang="ko-KR" altLang="en-US" sz="1100" dirty="0" smtClean="0"/>
              <a:t>개</a:t>
            </a:r>
            <a:endParaRPr lang="en-US" altLang="ko-KR" sz="1100" dirty="0" smtClean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74" y="4417617"/>
            <a:ext cx="9118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3"/>
          <p:cNvGrpSpPr/>
          <p:nvPr/>
        </p:nvGrpSpPr>
        <p:grpSpPr>
          <a:xfrm>
            <a:off x="581133" y="0"/>
            <a:ext cx="3096344" cy="555526"/>
            <a:chOff x="251520" y="0"/>
            <a:chExt cx="3096344" cy="555526"/>
          </a:xfrm>
        </p:grpSpPr>
        <p:sp>
          <p:nvSpPr>
            <p:cNvPr id="7" name="직사각형 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grpSp>
          <p:nvGrpSpPr>
            <p:cNvPr id="8" name="그룹 21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864965" y="154652"/>
                <a:ext cx="216024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6" panose="02020600000000000000" pitchFamily="18" charset="-127"/>
                  </a:rPr>
                  <a:t>Recommendation</a:t>
                </a:r>
                <a:endParaRPr lang="en-US" altLang="ko-KR" sz="1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고딕16" panose="02020600000000000000" pitchFamily="18" charset="-127"/>
                    <a:ea typeface="a고딕18" panose="02020600000000000000" pitchFamily="18" charset="-127"/>
                  </a:rPr>
                  <a:t>03</a:t>
                </a:r>
                <a:endParaRPr lang="en-US" altLang="ko-KR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고딕16" panose="02020600000000000000" pitchFamily="18" charset="-127"/>
                  <a:ea typeface="a고딕16" panose="02020600000000000000" pitchFamily="18" charset="-127"/>
                </a:endParaRPr>
              </a:p>
            </p:txBody>
          </p:sp>
        </p:grpSp>
      </p:grpSp>
      <p:sp>
        <p:nvSpPr>
          <p:cNvPr id="12" name="타원 11"/>
          <p:cNvSpPr/>
          <p:nvPr/>
        </p:nvSpPr>
        <p:spPr>
          <a:xfrm>
            <a:off x="937724" y="1339896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28" y="1485250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타원 13"/>
          <p:cNvSpPr/>
          <p:nvPr/>
        </p:nvSpPr>
        <p:spPr>
          <a:xfrm>
            <a:off x="932244" y="2654524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5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0" y="2806229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타원 15"/>
          <p:cNvSpPr/>
          <p:nvPr/>
        </p:nvSpPr>
        <p:spPr>
          <a:xfrm>
            <a:off x="932244" y="3969152"/>
            <a:ext cx="593922" cy="593818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0" y="4114505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antspc02\Downloads\text-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50" y="5421253"/>
            <a:ext cx="303110" cy="3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699989" y="2779144"/>
            <a:ext cx="536903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Test data = { [19010, 20517, 22893, 5244, 38446, 33120] </a:t>
            </a:r>
            <a:r>
              <a:rPr lang="mr-IN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…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} </a:t>
            </a:r>
            <a:endParaRPr lang="en-US" altLang="ko-KR" sz="1600" dirty="0" smtClean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99989" y="4113912"/>
            <a:ext cx="48106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Sorting</a:t>
            </a:r>
            <a:r>
              <a:rPr lang="ko-KR" altLang="en-US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된 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Rules</a:t>
            </a:r>
            <a:r>
              <a:rPr lang="ko-KR" altLang="en-US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을 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Test data</a:t>
            </a:r>
            <a:r>
              <a:rPr lang="ko-KR" altLang="en-US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에 매칭시켜 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5</a:t>
            </a:r>
            <a:r>
              <a:rPr lang="ko-KR" altLang="en-US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개까지 추천</a:t>
            </a:r>
            <a:endParaRPr lang="en-US" altLang="ko-KR" sz="1600" dirty="0" smtClean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99989" y="4471002"/>
            <a:ext cx="4455066" cy="663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Ex) Rules = [19010, 20] [40] 83 0.95 =&gt; </a:t>
            </a:r>
            <a:r>
              <a:rPr lang="ko-KR" altLang="en-US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추천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x</a:t>
            </a:r>
          </a:p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      Rules = [19010, 22893] [520] 76 0.9 =&gt;</a:t>
            </a:r>
            <a:r>
              <a:rPr lang="ko-KR" altLang="en-US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추천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o</a:t>
            </a:r>
            <a:endParaRPr lang="en-US" altLang="ko-KR" sz="1600" dirty="0" smtClean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699989" y="1462554"/>
            <a:ext cx="271901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28600" algn="just">
              <a:lnSpc>
                <a:spcPct val="90000"/>
              </a:lnSpc>
              <a:spcBef>
                <a:spcPts val="1000"/>
              </a:spcBef>
            </a:pP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Rules</a:t>
            </a:r>
            <a:r>
              <a:rPr lang="ko-KR" altLang="en-US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를 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Confidence</a:t>
            </a:r>
            <a:r>
              <a:rPr lang="ko-KR" altLang="en-US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로</a:t>
            </a:r>
            <a:r>
              <a:rPr lang="en-US" altLang="ko-KR" sz="1600" dirty="0" smtClean="0">
                <a:latin typeface="12롯데마트드림Light" pitchFamily="18" charset="-127"/>
                <a:ea typeface="12롯데마트드림Light" pitchFamily="18" charset="-127"/>
                <a:cs typeface="Malgun Gothic" charset="-127"/>
              </a:rPr>
              <a:t> Sorting</a:t>
            </a:r>
            <a:endParaRPr lang="en-US" altLang="ko-KR" sz="1600" dirty="0" smtClean="0">
              <a:latin typeface="12롯데마트드림Light" pitchFamily="18" charset="-127"/>
              <a:ea typeface="12롯데마트드림Light" pitchFamily="18" charset="-127"/>
              <a:cs typeface="Malgun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7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 l="-428000" r="-4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75" y="555994"/>
            <a:ext cx="5683250" cy="5683250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838200" y="20720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0" dirty="0" smtClean="0">
                <a:latin typeface="12롯데마트드림Light" pitchFamily="18" charset="-127"/>
                <a:ea typeface="12롯데마트드림Light" pitchFamily="18" charset="-127"/>
                <a:cs typeface="+mj-cs"/>
              </a:rPr>
              <a:t>Q&amp;A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12롯데마트드림Light" pitchFamily="18" charset="-127"/>
              <a:ea typeface="12롯데마트드림Light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116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117</Words>
  <Application>Microsoft Macintosh PowerPoint</Application>
  <PresentationFormat>와이드스크린</PresentationFormat>
  <Paragraphs>24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12롯데마트드림Light</vt:lpstr>
      <vt:lpstr>12롯데마트드림Medium</vt:lpstr>
      <vt:lpstr>a고딕14</vt:lpstr>
      <vt:lpstr>a고딕16</vt:lpstr>
      <vt:lpstr>a고딕18</vt:lpstr>
      <vt:lpstr>Malgun Gothic</vt:lpstr>
      <vt:lpstr>UhBee mysen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parkseungho</cp:lastModifiedBy>
  <cp:revision>54</cp:revision>
  <dcterms:created xsi:type="dcterms:W3CDTF">2017-08-15T07:49:08Z</dcterms:created>
  <dcterms:modified xsi:type="dcterms:W3CDTF">2017-12-13T12:52:17Z</dcterms:modified>
</cp:coreProperties>
</file>