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51886-BF96-F611-8844-40641E71F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B250FB-7798-ACF0-AD37-1B076E44D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FD14C-CCCD-CC94-540F-7B2AF849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329C6-4656-3DA0-839B-FC3D6A29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71F8B-3761-C042-89C2-9A7CA86B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00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C645D-0A20-A16F-F784-FF1950FA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A5AEC4-4C33-98D6-EF48-93F96852C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108A8-C37F-FF84-ADE5-024B1B27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03552-2F30-DA41-2301-F0BB48DB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40CA2C-91C0-F14D-2ED8-247F47F1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0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116AE0-D501-8834-11FE-FF2FB1BB2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DA492F-2EE5-ED4A-AEE8-47AF1F833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CAB18E-8975-E72C-076A-3AFBDE62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9A89D-32E5-D7AD-4BF9-C56344F4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19E62-6E59-E98C-F37B-4C009ABF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8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F691D-B4ED-5137-D124-A63E86C3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B0162-3941-C169-1617-58E1DC861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E3E9C-C6AE-3AA5-25A0-4B4526AB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65319-5D96-AE0A-54FE-C5DFCB17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C9815-7FA7-D240-8CFE-6F1067A8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80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15EDB-88A1-2AD9-F6F1-6C37AB55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FFEA8F-56FD-81C3-6F24-990AA00F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CC720-DE75-C989-13EC-2240BF8E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A93DB-01F4-38F5-9106-8C49C1F2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31AC8-4704-393A-9067-2F2474CC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99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B9C59-AC80-E949-C0E5-CFC9C55E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2FAC9-59DC-AE55-2CB3-42EC26988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52EEC1-80A6-6222-6186-EE2CD02CC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8D3B08-ECBD-E197-AB28-237D8862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438B7A-056C-7D7A-D440-ACE1BEEC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FB508-E925-A0BD-F033-DBBCE02E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2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BF75F-9FF4-19B7-9380-CBDCB235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8380FE-0815-DBC6-5F3E-EB06A3D59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FD0964-C0A1-2BC2-84E3-6CBF3D1DA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ECA0A9-503E-131C-B649-740529F49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925356-B59C-2D98-995B-756FDCBBA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D5AE56-03A3-6C20-B932-13E1B6A8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2C5A55-67D9-D325-D863-36E1A5A1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ECF05B-2CA4-5827-CFA2-1DEBB8E1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0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5ADA8-9637-0759-E9CF-754A8DCD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8E6838-A2C0-E6F2-0BCD-2D490FCD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FC344C-F593-18D6-1DD5-91C718AF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5D7ADF-7BA3-D5B0-EA81-0B589F84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39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DED360-6F10-F31D-FE07-6392DF0F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1B4663-1E21-9FD0-70D7-2D93E061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25A752-49A6-38A1-8AC2-4D51D216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00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6F49B-8483-1D7B-8C8C-E22C01A3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52AC7-0F59-FCA1-6DAB-F20F4F2B5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5B016C-0B60-D3C4-432D-C6799B236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DF7E27-4CF6-DB09-E98E-272F93CC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87C2A2-3015-574E-D753-B460724A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1447DF-D1FC-6C68-3043-7A437571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7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8EDFD-7C77-23C1-FBB2-E1D02406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506AFB-8277-CF0C-E6BA-6714B01A6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200F09-93C7-AB4B-837D-23B3C4E59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8728F-1950-0ED1-4556-354B1A37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1A2FC5-8847-81E0-F87B-15DF710D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D9945A-795E-6197-1D70-16B99A3F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2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CDA999-FA00-8B3F-660E-7270238A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0200C-C6C7-90CF-BABE-B8A71E03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4818E-B7EA-1A9A-4189-152930666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E3456-DD89-477C-B12D-41A07A448EC1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1EAA9-3592-61EB-F0EA-8591EE8D1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8B34B-94D5-29C7-A5FC-ABDE62ED8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86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일러스트레이션, 만화 영화, 스케치, 그림이(가) 표시된 사진&#10;&#10;자동 생성된 설명">
            <a:extLst>
              <a:ext uri="{FF2B5EF4-FFF2-40B4-BE49-F238E27FC236}">
                <a16:creationId xmlns:a16="http://schemas.microsoft.com/office/drawing/2014/main" id="{E6B8A87C-66E2-1CD1-D443-7DE875104B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15" b="92493" l="10000" r="90000">
                        <a14:foregroundMark x1="23882" y1="78612" x2="24235" y2="87535"/>
                        <a14:foregroundMark x1="24235" y1="87535" x2="25809" y2="82483"/>
                        <a14:foregroundMark x1="18824" y1="79037" x2="18941" y2="82578"/>
                        <a14:foregroundMark x1="26072" y1="81445" x2="26000" y2="86119"/>
                        <a14:foregroundMark x1="26118" y1="78470" x2="26072" y2="81445"/>
                        <a14:foregroundMark x1="26000" y1="86119" x2="26000" y2="86119"/>
                        <a14:foregroundMark x1="26118" y1="79603" x2="26000" y2="81303"/>
                        <a14:foregroundMark x1="26343" y1="81445" x2="26000" y2="87394"/>
                        <a14:foregroundMark x1="26588" y1="77195" x2="26343" y2="81445"/>
                        <a14:backgroundMark x1="74353" y1="14306" x2="61294" y2="21955"/>
                        <a14:backgroundMark x1="61294" y1="21955" x2="63059" y2="59348"/>
                        <a14:backgroundMark x1="63059" y1="59348" x2="69765" y2="20963"/>
                        <a14:backgroundMark x1="69765" y1="20963" x2="55647" y2="69122"/>
                        <a14:backgroundMark x1="55647" y1="69122" x2="81647" y2="48725"/>
                        <a14:backgroundMark x1="81647" y1="48725" x2="67529" y2="12890"/>
                        <a14:backgroundMark x1="67529" y1="12890" x2="60588" y2="11048"/>
                        <a14:backgroundMark x1="32588" y1="34986" x2="35765" y2="61756"/>
                        <a14:backgroundMark x1="35765" y1="61756" x2="40471" y2="72946"/>
                        <a14:backgroundMark x1="40471" y1="72946" x2="57059" y2="74929"/>
                        <a14:backgroundMark x1="57059" y1="74929" x2="63647" y2="51416"/>
                        <a14:backgroundMark x1="63647" y1="51416" x2="53294" y2="38810"/>
                        <a14:backgroundMark x1="53294" y1="38810" x2="41294" y2="33711"/>
                        <a14:backgroundMark x1="41294" y1="33711" x2="34118" y2="33569"/>
                        <a14:backgroundMark x1="34118" y1="33569" x2="32824" y2="35552"/>
                        <a14:backgroundMark x1="27176" y1="35694" x2="38353" y2="47167"/>
                        <a14:backgroundMark x1="28588" y1="38527" x2="20471" y2="36119"/>
                        <a14:backgroundMark x1="22588" y1="37110" x2="13529" y2="39377"/>
                        <a14:backgroundMark x1="13529" y1="39377" x2="11647" y2="40793"/>
                        <a14:backgroundMark x1="14353" y1="39943" x2="9059" y2="47309"/>
                        <a14:backgroundMark x1="9059" y1="47309" x2="8353" y2="49008"/>
                        <a14:backgroundMark x1="8471" y1="49008" x2="5412" y2="68839"/>
                        <a14:backgroundMark x1="9059" y1="56657" x2="11176" y2="77054"/>
                        <a14:backgroundMark x1="12118" y1="57649" x2="11882" y2="61331"/>
                        <a14:backgroundMark x1="12588" y1="61756" x2="11529" y2="63598"/>
                        <a14:backgroundMark x1="13059" y1="72946" x2="15176" y2="77195"/>
                        <a14:backgroundMark x1="30588" y1="41501" x2="34588" y2="74221"/>
                        <a14:backgroundMark x1="30471" y1="60340" x2="29765" y2="69830"/>
                        <a14:backgroundMark x1="29765" y1="69830" x2="31294" y2="74079"/>
                        <a14:backgroundMark x1="29882" y1="74504" x2="28540" y2="78120"/>
                        <a14:backgroundMark x1="28216" y1="83744" x2="29882" y2="89093"/>
                        <a14:backgroundMark x1="29882" y1="89093" x2="30471" y2="89943"/>
                        <a14:backgroundMark x1="15412" y1="90652" x2="24941" y2="91643"/>
                        <a14:backgroundMark x1="24941" y1="91643" x2="30588" y2="90793"/>
                        <a14:backgroundMark x1="14588" y1="78045" x2="16353" y2="92068"/>
                        <a14:backgroundMark x1="14235" y1="77054" x2="15176" y2="80028"/>
                        <a14:backgroundMark x1="27046" y1="77234" x2="27059" y2="76912"/>
                        <a14:backgroundMark x1="27412" y1="76629" x2="27276" y2="77253"/>
                        <a14:backgroundMark x1="27765" y1="81445" x2="27765" y2="81445"/>
                        <a14:backgroundMark x1="27176" y1="81303" x2="27176" y2="813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15" t="36979" r="68823" b="8759"/>
          <a:stretch/>
        </p:blipFill>
        <p:spPr>
          <a:xfrm>
            <a:off x="2777706" y="2553419"/>
            <a:ext cx="1794294" cy="364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3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성문 황</dc:creator>
  <cp:lastModifiedBy>성문 황</cp:lastModifiedBy>
  <cp:revision>1</cp:revision>
  <dcterms:created xsi:type="dcterms:W3CDTF">2023-11-07T14:23:53Z</dcterms:created>
  <dcterms:modified xsi:type="dcterms:W3CDTF">2023-11-07T14:29:05Z</dcterms:modified>
</cp:coreProperties>
</file>