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3F3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7515" autoAdjust="0"/>
  </p:normalViewPr>
  <p:slideViewPr>
    <p:cSldViewPr snapToGrid="0">
      <p:cViewPr>
        <p:scale>
          <a:sx n="75" d="100"/>
          <a:sy n="75" d="100"/>
        </p:scale>
        <p:origin x="1950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87EA34-BC33-4682-90ED-6976F2831C2C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87D45C-0B8D-4D27-A7EF-07FE15545A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670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87D45C-0B8D-4D27-A7EF-07FE15545A1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4088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맵 타일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87D45C-0B8D-4D27-A7EF-07FE15545A1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9007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스즈미</a:t>
            </a:r>
            <a:r>
              <a:rPr lang="ko-KR" altLang="en-US" dirty="0"/>
              <a:t> 타일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87D45C-0B8D-4D27-A7EF-07FE15545A1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5339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E51886-BF96-F611-8844-40641E71F2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3B250FB-7798-ACF0-AD37-1B076E44DB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8FD14C-CCCD-CC94-540F-7B2AF8491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E3456-DD89-477C-B12D-41A07A448EC1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5329C6-4656-3DA0-839B-FC3D6A297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071F8B-3761-C042-89C2-9A7CA86BC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AC6AD-DF4D-4A69-A4AA-16410C9349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007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5C645D-0A20-A16F-F784-FF1950FA1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2A5AEC4-4C33-98D6-EF48-93F96852C8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7108A8-C37F-FF84-ADE5-024B1B270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E3456-DD89-477C-B12D-41A07A448EC1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803552-2F30-DA41-2301-F0BB48DBB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40CA2C-91C0-F14D-2ED8-247F47F17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AC6AD-DF4D-4A69-A4AA-16410C9349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4202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7116AE0-D501-8834-11FE-FF2FB1BB24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BDA492F-2EE5-ED4A-AEE8-47AF1F8337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CAB18E-8975-E72C-076A-3AFBDE624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E3456-DD89-477C-B12D-41A07A448EC1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39A89D-32E5-D7AD-4BF9-C56344F49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719E62-6E59-E98C-F37B-4C009ABFB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AC6AD-DF4D-4A69-A4AA-16410C9349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7489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6F691D-B4ED-5137-D124-A63E86C3E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3B0162-3941-C169-1617-58E1DC861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5E3E9C-C6AE-3AA5-25A0-4B4526AB4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E3456-DD89-477C-B12D-41A07A448EC1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F65319-5D96-AE0A-54FE-C5DFCB178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BC9815-7FA7-D240-8CFE-6F1067A85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AC6AD-DF4D-4A69-A4AA-16410C9349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800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315EDB-88A1-2AD9-F6F1-6C37AB55C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FFEA8F-56FD-81C3-6F24-990AA00F8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DCC720-DE75-C989-13EC-2240BF8EE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E3456-DD89-477C-B12D-41A07A448EC1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9A93DB-01F4-38F5-9106-8C49C1F26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531AC8-4704-393A-9067-2F2474CCB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AC6AD-DF4D-4A69-A4AA-16410C9349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2998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9B9C59-AC80-E949-C0E5-CFC9C55EA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E2FAC9-59DC-AE55-2CB3-42EC269889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52EEC1-80A6-6222-6186-EE2CD02CC0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8D3B08-ECBD-E197-AB28-237D88621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E3456-DD89-477C-B12D-41A07A448EC1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438B7A-056C-7D7A-D440-ACE1BEEC0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1FB508-E925-A0BD-F033-DBBCE02EA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AC6AD-DF4D-4A69-A4AA-16410C9349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823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EBF75F-9FF4-19B7-9380-CBDCB2352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8380FE-0815-DBC6-5F3E-EB06A3D590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FD0964-C0A1-2BC2-84E3-6CBF3D1DA3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BECA0A9-503E-131C-B649-740529F493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D925356-B59C-2D98-995B-756FDCBBAC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AD5AE56-03A3-6C20-B932-13E1B6A8D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E3456-DD89-477C-B12D-41A07A448EC1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72C5A55-67D9-D325-D863-36E1A5A1E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4ECF05B-2CA4-5827-CFA2-1DEBB8E11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AC6AD-DF4D-4A69-A4AA-16410C9349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602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55ADA8-9637-0759-E9CF-754A8DCD4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F8E6838-A2C0-E6F2-0BCD-2D490FCD1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E3456-DD89-477C-B12D-41A07A448EC1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CFC344C-F593-18D6-1DD5-91C718AFF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05D7ADF-7BA3-D5B0-EA81-0B589F841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AC6AD-DF4D-4A69-A4AA-16410C9349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0398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FDED360-6F10-F31D-FE07-6392DF0FD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E3456-DD89-477C-B12D-41A07A448EC1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A1B4663-1E21-9FD0-70D7-2D93E061E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25A752-49A6-38A1-8AC2-4D51D2161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AC6AD-DF4D-4A69-A4AA-16410C9349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008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16F49B-8483-1D7B-8C8C-E22C01A31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F52AC7-0F59-FCA1-6DAB-F20F4F2B5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5B016C-0B60-D3C4-432D-C6799B2365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DF7E27-4CF6-DB09-E98E-272F93CCD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E3456-DD89-477C-B12D-41A07A448EC1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87C2A2-3015-574E-D753-B460724A6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1447DF-D1FC-6C68-3043-7A437571D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AC6AD-DF4D-4A69-A4AA-16410C9349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71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68EDFD-7C77-23C1-FBB2-E1D024067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A506AFB-8277-CF0C-E6BA-6714B01A63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7200F09-93C7-AB4B-837D-23B3C4E591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F8728F-1950-0ED1-4556-354B1A37D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E3456-DD89-477C-B12D-41A07A448EC1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1A2FC5-8847-81E0-F87B-15DF710DB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D9945A-795E-6197-1D70-16B99A3FF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AC6AD-DF4D-4A69-A4AA-16410C9349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728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CCDA999-FA00-8B3F-660E-7270238AF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30200C-C6C7-90CF-BABE-B8A71E039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E4818E-B7EA-1A9A-4189-1529306668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E3456-DD89-477C-B12D-41A07A448EC1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11EAA9-3592-61EB-F0EA-8591EE8D17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38B34B-94D5-29C7-A5FC-ABDE62ED86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AC6AD-DF4D-4A69-A4AA-16410C9349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1868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일러스트레이션, 만화 영화, 스케치, 그림이(가) 표시된 사진&#10;&#10;자동 생성된 설명">
            <a:extLst>
              <a:ext uri="{FF2B5EF4-FFF2-40B4-BE49-F238E27FC236}">
                <a16:creationId xmlns:a16="http://schemas.microsoft.com/office/drawing/2014/main" id="{E6B8A87C-66E2-1CD1-D443-7DE875104B8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15" b="92493" l="10000" r="90000">
                        <a14:foregroundMark x1="23882" y1="78612" x2="24235" y2="87535"/>
                        <a14:foregroundMark x1="24235" y1="87535" x2="25809" y2="82483"/>
                        <a14:foregroundMark x1="18824" y1="79037" x2="18941" y2="82578"/>
                        <a14:foregroundMark x1="26072" y1="81445" x2="26000" y2="86119"/>
                        <a14:foregroundMark x1="26118" y1="78470" x2="26072" y2="81445"/>
                        <a14:foregroundMark x1="26000" y1="86119" x2="26000" y2="86119"/>
                        <a14:foregroundMark x1="26118" y1="79603" x2="26000" y2="81303"/>
                        <a14:foregroundMark x1="26343" y1="81445" x2="26000" y2="87394"/>
                        <a14:foregroundMark x1="26588" y1="77195" x2="26343" y2="81445"/>
                        <a14:backgroundMark x1="74353" y1="14306" x2="61294" y2="21955"/>
                        <a14:backgroundMark x1="61294" y1="21955" x2="63059" y2="59348"/>
                        <a14:backgroundMark x1="63059" y1="59348" x2="69765" y2="20963"/>
                        <a14:backgroundMark x1="69765" y1="20963" x2="55647" y2="69122"/>
                        <a14:backgroundMark x1="55647" y1="69122" x2="81647" y2="48725"/>
                        <a14:backgroundMark x1="81647" y1="48725" x2="67529" y2="12890"/>
                        <a14:backgroundMark x1="67529" y1="12890" x2="60588" y2="11048"/>
                        <a14:backgroundMark x1="32588" y1="34986" x2="35765" y2="61756"/>
                        <a14:backgroundMark x1="35765" y1="61756" x2="40471" y2="72946"/>
                        <a14:backgroundMark x1="40471" y1="72946" x2="57059" y2="74929"/>
                        <a14:backgroundMark x1="57059" y1="74929" x2="63647" y2="51416"/>
                        <a14:backgroundMark x1="63647" y1="51416" x2="53294" y2="38810"/>
                        <a14:backgroundMark x1="53294" y1="38810" x2="41294" y2="33711"/>
                        <a14:backgroundMark x1="41294" y1="33711" x2="34118" y2="33569"/>
                        <a14:backgroundMark x1="34118" y1="33569" x2="32824" y2="35552"/>
                        <a14:backgroundMark x1="27176" y1="35694" x2="38353" y2="47167"/>
                        <a14:backgroundMark x1="28588" y1="38527" x2="20471" y2="36119"/>
                        <a14:backgroundMark x1="22588" y1="37110" x2="13529" y2="39377"/>
                        <a14:backgroundMark x1="13529" y1="39377" x2="11647" y2="40793"/>
                        <a14:backgroundMark x1="14353" y1="39943" x2="9059" y2="47309"/>
                        <a14:backgroundMark x1="9059" y1="47309" x2="8353" y2="49008"/>
                        <a14:backgroundMark x1="8471" y1="49008" x2="5412" y2="68839"/>
                        <a14:backgroundMark x1="9059" y1="56657" x2="11176" y2="77054"/>
                        <a14:backgroundMark x1="12118" y1="57649" x2="11882" y2="61331"/>
                        <a14:backgroundMark x1="12588" y1="61756" x2="11529" y2="63598"/>
                        <a14:backgroundMark x1="13059" y1="72946" x2="15176" y2="77195"/>
                        <a14:backgroundMark x1="30588" y1="41501" x2="34588" y2="74221"/>
                        <a14:backgroundMark x1="30471" y1="60340" x2="29765" y2="69830"/>
                        <a14:backgroundMark x1="29765" y1="69830" x2="31294" y2="74079"/>
                        <a14:backgroundMark x1="29882" y1="74504" x2="28540" y2="78120"/>
                        <a14:backgroundMark x1="28216" y1="83744" x2="29882" y2="89093"/>
                        <a14:backgroundMark x1="29882" y1="89093" x2="30471" y2="89943"/>
                        <a14:backgroundMark x1="15412" y1="90652" x2="24941" y2="91643"/>
                        <a14:backgroundMark x1="24941" y1="91643" x2="30588" y2="90793"/>
                        <a14:backgroundMark x1="14588" y1="78045" x2="16353" y2="92068"/>
                        <a14:backgroundMark x1="14235" y1="77054" x2="15176" y2="80028"/>
                        <a14:backgroundMark x1="27046" y1="77234" x2="27059" y2="76912"/>
                        <a14:backgroundMark x1="27412" y1="76629" x2="27276" y2="77253"/>
                        <a14:backgroundMark x1="27765" y1="81445" x2="27765" y2="81445"/>
                        <a14:backgroundMark x1="27176" y1="81303" x2="27176" y2="8130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015" t="36979" r="68823" b="8759"/>
          <a:stretch/>
        </p:blipFill>
        <p:spPr>
          <a:xfrm>
            <a:off x="2648498" y="1678776"/>
            <a:ext cx="1794294" cy="3648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533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 descr="스케치, 그림, 예술, 디자인이(가) 표시된 사진&#10;&#10;자동 생성된 설명">
            <a:extLst>
              <a:ext uri="{FF2B5EF4-FFF2-40B4-BE49-F238E27FC236}">
                <a16:creationId xmlns:a16="http://schemas.microsoft.com/office/drawing/2014/main" id="{25E178F7-AEA9-A526-FE64-FC4074E1D40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05" r="9941"/>
          <a:stretch/>
        </p:blipFill>
        <p:spPr>
          <a:xfrm>
            <a:off x="7570554" y="0"/>
            <a:ext cx="5372099" cy="6725062"/>
          </a:xfrm>
          <a:prstGeom prst="rect">
            <a:avLst/>
          </a:prstGeom>
        </p:spPr>
      </p:pic>
      <p:pic>
        <p:nvPicPr>
          <p:cNvPr id="3" name="그림 2" descr="스케치, 그림, 일러스트레이션, 만화 영화이(가) 표시된 사진&#10;&#10;자동 생성된 설명">
            <a:extLst>
              <a:ext uri="{FF2B5EF4-FFF2-40B4-BE49-F238E27FC236}">
                <a16:creationId xmlns:a16="http://schemas.microsoft.com/office/drawing/2014/main" id="{457C721D-472E-7D62-4A4D-E7387C35DD7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9" b="559"/>
          <a:stretch/>
        </p:blipFill>
        <p:spPr>
          <a:xfrm>
            <a:off x="-73814" y="66469"/>
            <a:ext cx="7325747" cy="672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651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스케치, 그림, 일러스트레이션, 라인 아트이(가) 표시된 사진&#10;&#10;자동 생성된 설명">
            <a:extLst>
              <a:ext uri="{FF2B5EF4-FFF2-40B4-BE49-F238E27FC236}">
                <a16:creationId xmlns:a16="http://schemas.microsoft.com/office/drawing/2014/main" id="{B6973175-0CF7-7316-310A-F2A01947EAC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69"/>
          <a:stretch/>
        </p:blipFill>
        <p:spPr>
          <a:xfrm>
            <a:off x="430570" y="0"/>
            <a:ext cx="7321549" cy="6724650"/>
          </a:xfrm>
          <a:prstGeom prst="rect">
            <a:avLst/>
          </a:prstGeom>
        </p:spPr>
      </p:pic>
      <p:pic>
        <p:nvPicPr>
          <p:cNvPr id="2" name="그림 1" descr="스케치, 그림, 일러스트레이션, 라인 아트이(가) 표시된 사진&#10;&#10;자동 생성된 설명">
            <a:extLst>
              <a:ext uri="{FF2B5EF4-FFF2-40B4-BE49-F238E27FC236}">
                <a16:creationId xmlns:a16="http://schemas.microsoft.com/office/drawing/2014/main" id="{D6420ABF-3A2A-18E9-43F3-AB692FA362F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598" r="7623"/>
          <a:stretch/>
        </p:blipFill>
        <p:spPr>
          <a:xfrm flipH="1">
            <a:off x="7333018" y="0"/>
            <a:ext cx="629882" cy="672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066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케치, 그림, 일러스트레이션, 만화 영화이(가) 표시된 사진&#10;&#10;자동 생성된 설명">
            <a:extLst>
              <a:ext uri="{FF2B5EF4-FFF2-40B4-BE49-F238E27FC236}">
                <a16:creationId xmlns:a16="http://schemas.microsoft.com/office/drawing/2014/main" id="{7C7B9D0A-00F5-8F42-4C59-87BF7F9C56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61899" y1="25779" x2="57607" y2="34136"/>
                        <a14:foregroundMark x1="57607" y1="34136" x2="61378" y2="27054"/>
                        <a14:foregroundMark x1="61378" y1="27054" x2="60598" y2="25921"/>
                        <a14:foregroundMark x1="50065" y1="60482" x2="49805" y2="62868"/>
                        <a14:foregroundMark x1="51744" y1="71026" x2="54353" y2="73229"/>
                        <a14:foregroundMark x1="55037" y1="64873" x2="55007" y2="64306"/>
                        <a14:foregroundMark x1="55052" y1="65156" x2="55037" y2="64873"/>
                        <a14:foregroundMark x1="55065" y1="65408" x2="55052" y2="65156"/>
                        <a14:foregroundMark x1="55007" y1="64306" x2="66450" y2="54533"/>
                        <a14:foregroundMark x1="66450" y1="54533" x2="68140" y2="43484"/>
                        <a14:foregroundMark x1="68140" y1="43484" x2="61378" y2="43201"/>
                        <a14:foregroundMark x1="61378" y1="43201" x2="61378" y2="43201"/>
                        <a14:foregroundMark x1="71391" y1="64023" x2="71391" y2="64023"/>
                        <a14:foregroundMark x1="71782" y1="65439" x2="71782" y2="65439"/>
                        <a14:foregroundMark x1="71521" y1="66289" x2="71521" y2="66289"/>
                        <a14:foregroundMark x1="72562" y1="68555" x2="72562" y2="68555"/>
                        <a14:foregroundMark x1="72692" y1="68980" x2="72692" y2="68980"/>
                        <a14:foregroundMark x1="73212" y1="69122" x2="73212" y2="69122"/>
                        <a14:foregroundMark x1="58257" y1="54674" x2="58257" y2="54674"/>
                        <a14:foregroundMark x1="61378" y1="50708" x2="60468" y2="50708"/>
                        <a14:foregroundMark x1="60338" y1="50425" x2="54486" y2="49858"/>
                        <a14:foregroundMark x1="59818" y1="52408" x2="59818" y2="52408"/>
                        <a14:foregroundMark x1="57737" y1="52975" x2="57737" y2="52975"/>
                        <a14:foregroundMark x1="57997" y1="55666" x2="57997" y2="55666"/>
                        <a14:backgroundMark x1="46684" y1="59348" x2="50455" y2="75212"/>
                        <a14:backgroundMark x1="50455" y1="75212" x2="50585" y2="75212"/>
                        <a14:backgroundMark x1="54226" y1="65722" x2="57217" y2="74788"/>
                        <a14:backgroundMark x1="55267" y1="65439" x2="55267" y2="65439"/>
                        <a14:backgroundMark x1="55007" y1="65439" x2="56177" y2="65722"/>
                        <a14:backgroundMark x1="55137" y1="65156" x2="55137" y2="65156"/>
                        <a14:backgroundMark x1="54876" y1="65014" x2="54876" y2="65014"/>
                        <a14:backgroundMark x1="55267" y1="64873" x2="55267" y2="64873"/>
                        <a14:backgroundMark x1="55007" y1="65156" x2="55007" y2="65156"/>
                        <a14:backgroundMark x1="55137" y1="65156" x2="55137" y2="65156"/>
                        <a14:backgroundMark x1="54876" y1="65156" x2="54876" y2="65156"/>
                        <a14:backgroundMark x1="55137" y1="64873" x2="55137" y2="64873"/>
                        <a14:backgroundMark x1="73992" y1="63314" x2="74252" y2="66431"/>
                        <a14:backgroundMark x1="78804" y1="51416" x2="81014" y2="54674"/>
                        <a14:backgroundMark x1="49025" y1="70113" x2="51495" y2="7379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5315" t="14533" r="19681" b="25173"/>
          <a:stretch/>
        </p:blipFill>
        <p:spPr>
          <a:xfrm>
            <a:off x="3366052" y="1540566"/>
            <a:ext cx="2564296" cy="4055166"/>
          </a:xfrm>
          <a:prstGeom prst="rect">
            <a:avLst/>
          </a:prstGeom>
        </p:spPr>
      </p:pic>
      <p:pic>
        <p:nvPicPr>
          <p:cNvPr id="7" name="그림 6" descr="일러스트레이션, 만화 영화, 스케치, 그림이(가) 표시된 사진&#10;&#10;자동 생성된 설명">
            <a:extLst>
              <a:ext uri="{FF2B5EF4-FFF2-40B4-BE49-F238E27FC236}">
                <a16:creationId xmlns:a16="http://schemas.microsoft.com/office/drawing/2014/main" id="{DD8C27BA-3A4B-3541-8E69-5B5CD778920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79999" y1="55273" x2="77593" y2="61566"/>
                        <a14:foregroundMark x1="56851" y1="69526" x2="56501" y2="69456"/>
                        <a14:foregroundMark x1="66163" y1="71383" x2="64434" y2="71038"/>
                        <a14:foregroundMark x1="72790" y1="72704" x2="70263" y2="72200"/>
                        <a14:foregroundMark x1="74235" y1="20538" x2="75882" y2="27762"/>
                        <a14:foregroundMark x1="75294" y1="19405" x2="74824" y2="20680"/>
                        <a14:foregroundMark x1="64941" y1="28187" x2="61647" y2="31870"/>
                        <a14:foregroundMark x1="62235" y1="51841" x2="68118" y2="54816"/>
                        <a14:foregroundMark x1="55633" y1="66487" x2="57059" y2="63739"/>
                        <a14:foregroundMark x1="55412" y1="59632" x2="55412" y2="65423"/>
                        <a14:foregroundMark x1="71176" y1="49717" x2="70118" y2="48442"/>
                        <a14:foregroundMark x1="56252" y1="70591" x2="59542" y2="73496"/>
                        <a14:foregroundMark x1="59584" y1="73408" x2="55529" y2="68130"/>
                        <a14:foregroundMark x1="75176" y1="61473" x2="76471" y2="61756"/>
                        <a14:foregroundMark x1="74824" y1="61190" x2="74954" y2="62783"/>
                        <a14:foregroundMark x1="76963" y1="61566" x2="76824" y2="62181"/>
                        <a14:foregroundMark x1="74515" y1="62661" x2="75882" y2="62748"/>
                        <a14:foregroundMark x1="73647" y1="62606" x2="74398" y2="62654"/>
                        <a14:foregroundMark x1="74824" y1="61615" x2="74625" y2="64339"/>
                        <a14:foregroundMark x1="74434" y1="62639" x2="74471" y2="61331"/>
                        <a14:foregroundMark x1="70588" y1="43201" x2="70353" y2="54533"/>
                        <a14:foregroundMark x1="70353" y1="54533" x2="71647" y2="46034"/>
                        <a14:foregroundMark x1="71647" y1="46034" x2="70118" y2="44759"/>
                        <a14:foregroundMark x1="70824" y1="42493" x2="64588" y2="44901"/>
                        <a14:foregroundMark x1="64588" y1="44901" x2="64235" y2="54674"/>
                        <a14:foregroundMark x1="64235" y1="54674" x2="68471" y2="48867"/>
                        <a14:foregroundMark x1="68471" y1="48867" x2="68235" y2="46601"/>
                        <a14:foregroundMark x1="75412" y1="18697" x2="76000" y2="27337"/>
                        <a14:foregroundMark x1="76000" y1="27337" x2="74235" y2="37252"/>
                        <a14:foregroundMark x1="74235" y1="37252" x2="74353" y2="39377"/>
                        <a14:foregroundMark x1="73882" y1="63598" x2="75176" y2="62465"/>
                        <a14:foregroundMark x1="75176" y1="63031" x2="75176" y2="61615"/>
                        <a14:foregroundMark x1="73176" y1="63173" x2="74824" y2="63598"/>
                        <a14:foregroundMark x1="73765" y1="62465" x2="75059" y2="62323"/>
                        <a14:foregroundMark x1="74353" y1="63031" x2="74353" y2="61615"/>
                        <a14:foregroundMark x1="74118" y1="62606" x2="73412" y2="62040"/>
                        <a14:foregroundMark x1="75176" y1="62323" x2="74353" y2="62040"/>
                        <a14:foregroundMark x1="74706" y1="65014" x2="74706" y2="65014"/>
                        <a14:foregroundMark x1="74588" y1="65722" x2="74588" y2="65722"/>
                        <a14:foregroundMark x1="74471" y1="66431" x2="74471" y2="66431"/>
                        <a14:foregroundMark x1="74824" y1="67280" x2="74824" y2="67280"/>
                        <a14:foregroundMark x1="75294" y1="67989" x2="75294" y2="67989"/>
                        <a14:foregroundMark x1="75176" y1="68555" x2="75176" y2="68555"/>
                        <a14:foregroundMark x1="75529" y1="69122" x2="75819" y2="69122"/>
                        <a14:foregroundMark x1="54118" y1="63739" x2="54118" y2="63739"/>
                        <a14:foregroundMark x1="54471" y1="63173" x2="54471" y2="63173"/>
                        <a14:foregroundMark x1="54235" y1="63173" x2="54235" y2="63173"/>
                        <a14:backgroundMark x1="55300" y1="72687" x2="59176" y2="86402"/>
                        <a14:backgroundMark x1="41765" y1="24788" x2="51993" y2="60983"/>
                        <a14:backgroundMark x1="47294" y1="42493" x2="50706" y2="32011"/>
                        <a14:backgroundMark x1="50706" y1="32011" x2="65882" y2="13456"/>
                        <a14:backgroundMark x1="65882" y1="13456" x2="69882" y2="10623"/>
                        <a14:backgroundMark x1="71412" y1="6374" x2="54471" y2="17280"/>
                        <a14:backgroundMark x1="54471" y1="17280" x2="53765" y2="18414"/>
                        <a14:backgroundMark x1="63059" y1="11898" x2="54353" y2="27195"/>
                        <a14:backgroundMark x1="59059" y1="9773" x2="52941" y2="17564"/>
                        <a14:backgroundMark x1="59882" y1="19547" x2="56941" y2="26346"/>
                        <a14:backgroundMark x1="77619" y1="21626" x2="80000" y2="23229"/>
                        <a14:backgroundMark x1="69059" y1="15864" x2="73347" y2="18751"/>
                        <a14:backgroundMark x1="80000" y1="23229" x2="79765" y2="32436"/>
                        <a14:backgroundMark x1="79765" y1="32436" x2="77059" y2="41501"/>
                        <a14:backgroundMark x1="77059" y1="41501" x2="82000" y2="50992"/>
                        <a14:backgroundMark x1="82000" y1="50992" x2="82000" y2="61190"/>
                        <a14:backgroundMark x1="82000" y1="61190" x2="77335" y2="67341"/>
                        <a14:backgroundMark x1="77573" y1="29997" x2="77882" y2="35694"/>
                        <a14:backgroundMark x1="77425" y1="27265" x2="77449" y2="27706"/>
                        <a14:backgroundMark x1="77421" y1="18500" x2="82941" y2="23229"/>
                        <a14:backgroundMark x1="69882" y1="12040" x2="77405" y2="18486"/>
                        <a14:backgroundMark x1="69529" y1="12748" x2="74471" y2="13598"/>
                        <a14:backgroundMark x1="68235" y1="10623" x2="75059" y2="13031"/>
                        <a14:backgroundMark x1="53000" y1="63739" x2="54118" y2="69122"/>
                        <a14:backgroundMark x1="52883" y1="63173" x2="53000" y2="63739"/>
                        <a14:backgroundMark x1="52471" y1="61190" x2="52883" y2="63173"/>
                        <a14:backgroundMark x1="55006" y1="72427" x2="55765" y2="74363"/>
                        <a14:backgroundMark x1="53765" y1="69263" x2="53979" y2="69810"/>
                        <a14:backgroundMark x1="59059" y1="62323" x2="58841" y2="69940"/>
                        <a14:backgroundMark x1="61129" y1="72389" x2="61647" y2="72805"/>
                        <a14:backgroundMark x1="74496" y1="71154" x2="75176" y2="73938"/>
                        <a14:backgroundMark x1="74135" y1="69677" x2="74483" y2="71101"/>
                        <a14:backgroundMark x1="77053" y1="63881" x2="77882" y2="63881"/>
                        <a14:backgroundMark x1="77529" y1="63031" x2="77008" y2="63321"/>
                        <a14:backgroundMark x1="67882" y1="68130" x2="68471" y2="74646"/>
                        <a14:backgroundMark x1="76747" y1="65014" x2="76808" y2="66704"/>
                        <a14:backgroundMark x1="76706" y1="63881" x2="76747" y2="65014"/>
                        <a14:backgroundMark x1="62588" y1="69830" x2="62118" y2="72805"/>
                        <a14:backgroundMark x1="53647" y1="68555" x2="54824" y2="71388"/>
                        <a14:backgroundMark x1="59059" y1="74504" x2="60471" y2="74221"/>
                        <a14:backgroundMark x1="74088" y1="68555" x2="74471" y2="70397"/>
                        <a14:backgroundMark x1="73970" y1="67989" x2="74088" y2="68555"/>
                        <a14:backgroundMark x1="73823" y1="67280" x2="73970" y2="67989"/>
                        <a14:backgroundMark x1="73647" y1="66431" x2="73823" y2="67280"/>
                        <a14:backgroundMark x1="73506" y1="65754" x2="73647" y2="66431"/>
                        <a14:backgroundMark x1="75993" y1="65014" x2="75882" y2="65581"/>
                        <a14:backgroundMark x1="76106" y1="64435" x2="75993" y2="65014"/>
                        <a14:backgroundMark x1="76353" y1="63173" x2="76112" y2="64406"/>
                        <a14:backgroundMark x1="76471" y1="64023" x2="78353" y2="63598"/>
                        <a14:backgroundMark x1="76353" y1="63598" x2="77647" y2="63598"/>
                        <a14:backgroundMark x1="75294" y1="70113" x2="75647" y2="70113"/>
                        <a14:backgroundMark x1="75059" y1="69547" x2="75059" y2="69547"/>
                        <a14:backgroundMark x1="75765" y1="69972" x2="75765" y2="69972"/>
                        <a14:backgroundMark x1="75529" y1="69547" x2="75529" y2="69547"/>
                        <a14:backgroundMark x1="75412" y1="69405" x2="75412" y2="69405"/>
                        <a14:backgroundMark x1="75647" y1="69405" x2="75647" y2="6940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818" t="16301" r="17509" b="23395"/>
          <a:stretch/>
        </p:blipFill>
        <p:spPr>
          <a:xfrm>
            <a:off x="7295323" y="1540566"/>
            <a:ext cx="2564296" cy="4055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290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7</Words>
  <Application>Microsoft Office PowerPoint</Application>
  <PresentationFormat>와이드스크린</PresentationFormat>
  <Paragraphs>5</Paragraphs>
  <Slides>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성문 황</dc:creator>
  <cp:lastModifiedBy>성문 황</cp:lastModifiedBy>
  <cp:revision>6</cp:revision>
  <dcterms:created xsi:type="dcterms:W3CDTF">2023-11-07T14:23:53Z</dcterms:created>
  <dcterms:modified xsi:type="dcterms:W3CDTF">2023-11-12T09:11:31Z</dcterms:modified>
</cp:coreProperties>
</file>