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5" autoAdjust="0"/>
  </p:normalViewPr>
  <p:slideViewPr>
    <p:cSldViewPr snapToGrid="0">
      <p:cViewPr>
        <p:scale>
          <a:sx n="75" d="100"/>
          <a:sy n="75" d="100"/>
        </p:scale>
        <p:origin x="121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EA34-BC33-4682-90ED-6976F2831C2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D45C-0B8D-4D27-A7EF-07FE15545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스즈미</a:t>
            </a:r>
            <a:r>
              <a:rPr lang="ko-KR" altLang="en-US" dirty="0"/>
              <a:t>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648498" y="1678776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케치, 그림, 예술, 디자인이(가) 표시된 사진&#10;&#10;자동 생성된 설명">
            <a:extLst>
              <a:ext uri="{FF2B5EF4-FFF2-40B4-BE49-F238E27FC236}">
                <a16:creationId xmlns:a16="http://schemas.microsoft.com/office/drawing/2014/main" id="{25E178F7-AEA9-A526-FE64-FC4074E1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9941"/>
          <a:stretch/>
        </p:blipFill>
        <p:spPr>
          <a:xfrm>
            <a:off x="176696" y="0"/>
            <a:ext cx="5372099" cy="6725062"/>
          </a:xfrm>
          <a:prstGeom prst="rect">
            <a:avLst/>
          </a:prstGeom>
        </p:spPr>
      </p:pic>
      <p:pic>
        <p:nvPicPr>
          <p:cNvPr id="3" name="그림 2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57C721D-472E-7D62-4A4D-E7387C35D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b="559"/>
          <a:stretch/>
        </p:blipFill>
        <p:spPr>
          <a:xfrm>
            <a:off x="5548795" y="0"/>
            <a:ext cx="7325747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B6973175-0CF7-7316-310A-F2A01947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/>
          <a:stretch/>
        </p:blipFill>
        <p:spPr>
          <a:xfrm>
            <a:off x="2908299" y="133350"/>
            <a:ext cx="7321549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C7B9D0A-00F5-8F42-4C59-87BF7F9C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899" y1="25779" x2="57607" y2="34136"/>
                        <a14:foregroundMark x1="57607" y1="34136" x2="61378" y2="27054"/>
                        <a14:foregroundMark x1="61378" y1="27054" x2="60598" y2="25921"/>
                        <a14:foregroundMark x1="50065" y1="60482" x2="49805" y2="62868"/>
                        <a14:foregroundMark x1="51744" y1="71026" x2="54353" y2="73229"/>
                        <a14:foregroundMark x1="55037" y1="64873" x2="55007" y2="64306"/>
                        <a14:foregroundMark x1="55052" y1="65156" x2="55037" y2="64873"/>
                        <a14:foregroundMark x1="55065" y1="65408" x2="55052" y2="65156"/>
                        <a14:foregroundMark x1="55007" y1="64306" x2="66450" y2="54533"/>
                        <a14:foregroundMark x1="66450" y1="54533" x2="68140" y2="43484"/>
                        <a14:foregroundMark x1="68140" y1="43484" x2="61378" y2="43201"/>
                        <a14:foregroundMark x1="61378" y1="43201" x2="61378" y2="43201"/>
                        <a14:foregroundMark x1="71391" y1="64023" x2="71391" y2="64023"/>
                        <a14:foregroundMark x1="71782" y1="65439" x2="71782" y2="65439"/>
                        <a14:foregroundMark x1="71521" y1="66289" x2="71521" y2="66289"/>
                        <a14:foregroundMark x1="72562" y1="68555" x2="72562" y2="68555"/>
                        <a14:foregroundMark x1="72692" y1="68980" x2="72692" y2="68980"/>
                        <a14:foregroundMark x1="73212" y1="69122" x2="73212" y2="69122"/>
                        <a14:foregroundMark x1="58257" y1="54674" x2="58257" y2="54674"/>
                        <a14:foregroundMark x1="61378" y1="50708" x2="60468" y2="50708"/>
                        <a14:foregroundMark x1="60338" y1="50425" x2="54486" y2="49858"/>
                        <a14:foregroundMark x1="59818" y1="52408" x2="59818" y2="52408"/>
                        <a14:foregroundMark x1="57737" y1="52975" x2="57737" y2="52975"/>
                        <a14:foregroundMark x1="57997" y1="55666" x2="57997" y2="55666"/>
                        <a14:backgroundMark x1="46684" y1="59348" x2="50455" y2="75212"/>
                        <a14:backgroundMark x1="50455" y1="75212" x2="50585" y2="75212"/>
                        <a14:backgroundMark x1="54226" y1="65722" x2="57217" y2="74788"/>
                        <a14:backgroundMark x1="55267" y1="65439" x2="55267" y2="65439"/>
                        <a14:backgroundMark x1="55007" y1="65439" x2="56177" y2="65722"/>
                        <a14:backgroundMark x1="55137" y1="65156" x2="55137" y2="65156"/>
                        <a14:backgroundMark x1="54876" y1="65014" x2="54876" y2="65014"/>
                        <a14:backgroundMark x1="55267" y1="64873" x2="55267" y2="64873"/>
                        <a14:backgroundMark x1="55007" y1="65156" x2="55007" y2="65156"/>
                        <a14:backgroundMark x1="55137" y1="65156" x2="55137" y2="65156"/>
                        <a14:backgroundMark x1="54876" y1="65156" x2="54876" y2="65156"/>
                        <a14:backgroundMark x1="55137" y1="64873" x2="55137" y2="64873"/>
                        <a14:backgroundMark x1="73992" y1="63314" x2="74252" y2="66431"/>
                        <a14:backgroundMark x1="78804" y1="51416" x2="81014" y2="54674"/>
                        <a14:backgroundMark x1="49025" y1="70113" x2="51495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15" t="14533" r="19681" b="25173"/>
          <a:stretch/>
        </p:blipFill>
        <p:spPr>
          <a:xfrm>
            <a:off x="3366052" y="1540566"/>
            <a:ext cx="2564296" cy="4055166"/>
          </a:xfrm>
          <a:prstGeom prst="rect">
            <a:avLst/>
          </a:prstGeom>
        </p:spPr>
      </p:pic>
      <p:pic>
        <p:nvPicPr>
          <p:cNvPr id="7" name="그림 6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D8C27BA-3A4B-3541-8E69-5B5CD7789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9999" y1="55273" x2="77593" y2="61566"/>
                        <a14:foregroundMark x1="56851" y1="69526" x2="56501" y2="69456"/>
                        <a14:foregroundMark x1="66163" y1="71383" x2="64434" y2="71038"/>
                        <a14:foregroundMark x1="72790" y1="72704" x2="70263" y2="72200"/>
                        <a14:foregroundMark x1="74235" y1="20538" x2="75882" y2="27762"/>
                        <a14:foregroundMark x1="75294" y1="19405" x2="74824" y2="20680"/>
                        <a14:foregroundMark x1="64941" y1="28187" x2="61647" y2="31870"/>
                        <a14:foregroundMark x1="62235" y1="51841" x2="68118" y2="54816"/>
                        <a14:foregroundMark x1="55633" y1="66487" x2="57059" y2="63739"/>
                        <a14:foregroundMark x1="55412" y1="59632" x2="55412" y2="65423"/>
                        <a14:foregroundMark x1="71176" y1="49717" x2="70118" y2="48442"/>
                        <a14:foregroundMark x1="56252" y1="70591" x2="59542" y2="73496"/>
                        <a14:foregroundMark x1="59584" y1="73408" x2="55529" y2="68130"/>
                        <a14:foregroundMark x1="75176" y1="61473" x2="76471" y2="61756"/>
                        <a14:foregroundMark x1="74824" y1="61190" x2="74954" y2="62783"/>
                        <a14:foregroundMark x1="76963" y1="61566" x2="76824" y2="62181"/>
                        <a14:foregroundMark x1="74515" y1="62661" x2="75882" y2="62748"/>
                        <a14:foregroundMark x1="73647" y1="62606" x2="74398" y2="62654"/>
                        <a14:foregroundMark x1="74824" y1="61615" x2="74625" y2="64339"/>
                        <a14:foregroundMark x1="74434" y1="62639" x2="74471" y2="61331"/>
                        <a14:foregroundMark x1="70588" y1="43201" x2="70353" y2="54533"/>
                        <a14:foregroundMark x1="70353" y1="54533" x2="71647" y2="46034"/>
                        <a14:foregroundMark x1="71647" y1="46034" x2="70118" y2="44759"/>
                        <a14:foregroundMark x1="70824" y1="42493" x2="64588" y2="44901"/>
                        <a14:foregroundMark x1="64588" y1="44901" x2="64235" y2="54674"/>
                        <a14:foregroundMark x1="64235" y1="54674" x2="68471" y2="48867"/>
                        <a14:foregroundMark x1="68471" y1="48867" x2="68235" y2="46601"/>
                        <a14:foregroundMark x1="75412" y1="18697" x2="76000" y2="27337"/>
                        <a14:foregroundMark x1="76000" y1="27337" x2="74235" y2="37252"/>
                        <a14:foregroundMark x1="74235" y1="37252" x2="74353" y2="39377"/>
                        <a14:foregroundMark x1="73882" y1="63598" x2="75176" y2="62465"/>
                        <a14:foregroundMark x1="75176" y1="63031" x2="75176" y2="61615"/>
                        <a14:foregroundMark x1="73176" y1="63173" x2="74824" y2="63598"/>
                        <a14:foregroundMark x1="73765" y1="62465" x2="75059" y2="62323"/>
                        <a14:foregroundMark x1="74353" y1="63031" x2="74353" y2="61615"/>
                        <a14:foregroundMark x1="74118" y1="62606" x2="73412" y2="62040"/>
                        <a14:foregroundMark x1="75176" y1="62323" x2="74353" y2="62040"/>
                        <a14:foregroundMark x1="74706" y1="65014" x2="74706" y2="65014"/>
                        <a14:foregroundMark x1="74588" y1="65722" x2="74588" y2="65722"/>
                        <a14:foregroundMark x1="74471" y1="66431" x2="74471" y2="66431"/>
                        <a14:foregroundMark x1="74824" y1="67280" x2="74824" y2="67280"/>
                        <a14:foregroundMark x1="75294" y1="67989" x2="75294" y2="67989"/>
                        <a14:foregroundMark x1="75176" y1="68555" x2="75176" y2="68555"/>
                        <a14:foregroundMark x1="75529" y1="69122" x2="75819" y2="69122"/>
                        <a14:foregroundMark x1="54118" y1="63739" x2="54118" y2="63739"/>
                        <a14:foregroundMark x1="54471" y1="63173" x2="54471" y2="63173"/>
                        <a14:foregroundMark x1="54235" y1="63173" x2="54235" y2="63173"/>
                        <a14:backgroundMark x1="55300" y1="72687" x2="59176" y2="86402"/>
                        <a14:backgroundMark x1="41765" y1="24788" x2="51993" y2="60983"/>
                        <a14:backgroundMark x1="47294" y1="42493" x2="50706" y2="32011"/>
                        <a14:backgroundMark x1="50706" y1="32011" x2="65882" y2="13456"/>
                        <a14:backgroundMark x1="65882" y1="13456" x2="69882" y2="10623"/>
                        <a14:backgroundMark x1="71412" y1="6374" x2="54471" y2="17280"/>
                        <a14:backgroundMark x1="54471" y1="17280" x2="53765" y2="18414"/>
                        <a14:backgroundMark x1="63059" y1="11898" x2="54353" y2="27195"/>
                        <a14:backgroundMark x1="59059" y1="9773" x2="52941" y2="17564"/>
                        <a14:backgroundMark x1="59882" y1="19547" x2="56941" y2="26346"/>
                        <a14:backgroundMark x1="77619" y1="21626" x2="80000" y2="23229"/>
                        <a14:backgroundMark x1="69059" y1="15864" x2="73347" y2="18751"/>
                        <a14:backgroundMark x1="80000" y1="23229" x2="79765" y2="32436"/>
                        <a14:backgroundMark x1="79765" y1="32436" x2="77059" y2="41501"/>
                        <a14:backgroundMark x1="77059" y1="41501" x2="82000" y2="50992"/>
                        <a14:backgroundMark x1="82000" y1="50992" x2="82000" y2="61190"/>
                        <a14:backgroundMark x1="82000" y1="61190" x2="77335" y2="67341"/>
                        <a14:backgroundMark x1="77573" y1="29997" x2="77882" y2="35694"/>
                        <a14:backgroundMark x1="77425" y1="27265" x2="77449" y2="27706"/>
                        <a14:backgroundMark x1="77421" y1="18500" x2="82941" y2="23229"/>
                        <a14:backgroundMark x1="69882" y1="12040" x2="77405" y2="18486"/>
                        <a14:backgroundMark x1="69529" y1="12748" x2="74471" y2="13598"/>
                        <a14:backgroundMark x1="68235" y1="10623" x2="75059" y2="13031"/>
                        <a14:backgroundMark x1="53000" y1="63739" x2="54118" y2="69122"/>
                        <a14:backgroundMark x1="52883" y1="63173" x2="53000" y2="63739"/>
                        <a14:backgroundMark x1="52471" y1="61190" x2="52883" y2="63173"/>
                        <a14:backgroundMark x1="55006" y1="72427" x2="55765" y2="74363"/>
                        <a14:backgroundMark x1="53765" y1="69263" x2="53979" y2="69810"/>
                        <a14:backgroundMark x1="59059" y1="62323" x2="58841" y2="69940"/>
                        <a14:backgroundMark x1="61129" y1="72389" x2="61647" y2="72805"/>
                        <a14:backgroundMark x1="74496" y1="71154" x2="75176" y2="73938"/>
                        <a14:backgroundMark x1="74135" y1="69677" x2="74483" y2="71101"/>
                        <a14:backgroundMark x1="77053" y1="63881" x2="77882" y2="63881"/>
                        <a14:backgroundMark x1="77529" y1="63031" x2="77008" y2="63321"/>
                        <a14:backgroundMark x1="67882" y1="68130" x2="68471" y2="74646"/>
                        <a14:backgroundMark x1="76747" y1="65014" x2="76808" y2="66704"/>
                        <a14:backgroundMark x1="76706" y1="63881" x2="76747" y2="65014"/>
                        <a14:backgroundMark x1="62588" y1="69830" x2="62118" y2="72805"/>
                        <a14:backgroundMark x1="53647" y1="68555" x2="54824" y2="71388"/>
                        <a14:backgroundMark x1="59059" y1="74504" x2="60471" y2="74221"/>
                        <a14:backgroundMark x1="74088" y1="68555" x2="74471" y2="70397"/>
                        <a14:backgroundMark x1="73970" y1="67989" x2="74088" y2="68555"/>
                        <a14:backgroundMark x1="73823" y1="67280" x2="73970" y2="67989"/>
                        <a14:backgroundMark x1="73647" y1="66431" x2="73823" y2="67280"/>
                        <a14:backgroundMark x1="73506" y1="65754" x2="73647" y2="66431"/>
                        <a14:backgroundMark x1="75993" y1="65014" x2="75882" y2="65581"/>
                        <a14:backgroundMark x1="76106" y1="64435" x2="75993" y2="65014"/>
                        <a14:backgroundMark x1="76353" y1="63173" x2="76112" y2="64406"/>
                        <a14:backgroundMark x1="76471" y1="64023" x2="78353" y2="63598"/>
                        <a14:backgroundMark x1="76353" y1="63598" x2="77647" y2="63598"/>
                        <a14:backgroundMark x1="75294" y1="70113" x2="75647" y2="70113"/>
                        <a14:backgroundMark x1="75059" y1="69547" x2="75059" y2="69547"/>
                        <a14:backgroundMark x1="75765" y1="69972" x2="75765" y2="69972"/>
                        <a14:backgroundMark x1="75529" y1="69547" x2="75529" y2="69547"/>
                        <a14:backgroundMark x1="75412" y1="69405" x2="75412" y2="69405"/>
                        <a14:backgroundMark x1="75647" y1="69405" x2="75647" y2="6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18" t="16301" r="17509" b="23395"/>
          <a:stretch/>
        </p:blipFill>
        <p:spPr>
          <a:xfrm>
            <a:off x="7295323" y="1540566"/>
            <a:ext cx="2564296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</Words>
  <Application>Microsoft Office PowerPoint</Application>
  <PresentationFormat>와이드스크린</PresentationFormat>
  <Paragraphs>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5</cp:revision>
  <dcterms:created xsi:type="dcterms:W3CDTF">2023-11-07T14:23:53Z</dcterms:created>
  <dcterms:modified xsi:type="dcterms:W3CDTF">2023-11-09T16:23:34Z</dcterms:modified>
</cp:coreProperties>
</file>