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34" r:id="rId12"/>
  </p:sldMasterIdLst>
  <p:notesMasterIdLst>
    <p:notesMasterId r:id="rId16"/>
  </p:notesMasterIdLst>
  <p:handoutMasterIdLst>
    <p:handoutMasterId r:id="rId14"/>
  </p:handoutMasterIdLst>
  <p:sldIdLst>
    <p:sldId id="256" r:id="rId18"/>
    <p:sldId id="259" r:id="rId19"/>
    <p:sldId id="258" r:id="rId20"/>
    <p:sldId id="260" r:id="rId21"/>
    <p:sldId id="261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handoutMaster" Target="handoutMasters/handoutMaster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0" y="0"/>
            <a:ext cx="12192635" cy="4365625"/>
          </a:xfrm>
          <a:prstGeom prst="roundRect">
            <a:avLst>
              <a:gd name="adj" fmla="val 0"/>
            </a:avLst>
          </a:prstGeom>
          <a:pattFill prst="dkUpDiag">
            <a:fgClr>
              <a:schemeClr val="tx2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>
            <a:lvl1pPr marL="0" indent="0" rtl="0" algn="l" fontAlgn="base" latinLnBrk="1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fontAlgn="base" latinLnBrk="1" lvl="1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fontAlgn="base" latinLnBrk="1" lvl="2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fontAlgn="base" latinLnBrk="1" lvl="3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fontAlgn="base" latinLnBrk="1" lvl="4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0" y="6237605"/>
            <a:ext cx="12192635" cy="621030"/>
          </a:xfrm>
          <a:prstGeom prst="rect"/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4653280"/>
            <a:ext cx="8535035" cy="13690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787082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제목을 입력하십시오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9550400" y="2132965"/>
            <a:ext cx="2654935" cy="15125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 sz="2400">
                <a:solidFill>
                  <a:schemeClr val="tx2">
                    <a:lumMod val="20000"/>
                    <a:lumOff val="80000"/>
                  </a:schemeClr>
                </a:solidFill>
              </a:rPr>
              <a:t>부제목을 입력하십시오</a:t>
            </a:r>
            <a:endParaRPr lang="ko-KR" altLang="en-US" sz="24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0" y="0"/>
            <a:ext cx="12192635" cy="1557655"/>
          </a:xfrm>
          <a:prstGeom prst="roundRect">
            <a:avLst>
              <a:gd name="adj" fmla="val 0"/>
            </a:avLst>
          </a:prstGeom>
          <a:pattFill prst="dkUpDiag">
            <a:fgClr>
              <a:schemeClr val="tx2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>
            <a:lvl1pPr marL="0" indent="0" rtl="0" algn="l" fontAlgn="base" latinLnBrk="1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fontAlgn="base" latinLnBrk="1" lvl="1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fontAlgn="base" latinLnBrk="1" lvl="2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fontAlgn="base" latinLnBrk="1" lvl="3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fontAlgn="base" latinLnBrk="1" lvl="4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0" y="6237605"/>
            <a:ext cx="12192635" cy="621030"/>
          </a:xfrm>
          <a:prstGeom prst="rect"/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7523256441.png"></Relationship><Relationship Id="rId3" Type="http://schemas.openxmlformats.org/officeDocument/2006/relationships/image" Target="../media/fImage589872565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336583633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5015876500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가짜 </a:t>
            </a:r>
            <a:r>
              <a:rPr lang="ko-KR" altLang="en-US"/>
              <a:t>뉴</a:t>
            </a:r>
            <a:r>
              <a:rPr lang="ko-KR" altLang="en-US"/>
              <a:t>스 </a:t>
            </a:r>
            <a:r>
              <a:rPr lang="ko-KR" altLang="en-US"/>
              <a:t>판</a:t>
            </a:r>
            <a:r>
              <a:rPr lang="ko-KR" altLang="en-US"/>
              <a:t>별 </a:t>
            </a:r>
            <a:r>
              <a:rPr lang="ko-KR" altLang="en-US"/>
              <a:t>딥러</a:t>
            </a:r>
            <a:r>
              <a:rPr lang="ko-KR" altLang="en-US"/>
              <a:t>닝 </a:t>
            </a:r>
            <a:r>
              <a:rPr lang="ko-KR" altLang="en-US"/>
              <a:t>모</a:t>
            </a:r>
            <a:r>
              <a:rPr lang="ko-KR" altLang="en-US"/>
              <a:t>델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4653280"/>
            <a:ext cx="8535035" cy="13690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/>
            <a:r>
              <a:rPr lang="ko-KR" altLang="en-US"/>
              <a:t>2</a:t>
            </a:r>
            <a:r>
              <a:rPr lang="ko-KR" altLang="en-US"/>
              <a:t>0180</a:t>
            </a:r>
            <a:r>
              <a:rPr lang="ko-KR" altLang="en-US"/>
              <a:t>3</a:t>
            </a:r>
            <a:r>
              <a:rPr lang="ko-KR" altLang="en-US"/>
              <a:t>851 </a:t>
            </a:r>
            <a:r>
              <a:rPr lang="ko-KR" altLang="en-US"/>
              <a:t>양성욱,</a:t>
            </a:r>
            <a:r>
              <a:rPr lang="ko-KR" altLang="en-US"/>
              <a:t> 2</a:t>
            </a:r>
            <a:r>
              <a:rPr lang="ko-KR" altLang="en-US"/>
              <a:t>0</a:t>
            </a:r>
            <a:r>
              <a:rPr lang="ko-KR" altLang="en-US"/>
              <a:t>1802074 김재</a:t>
            </a:r>
            <a:r>
              <a:rPr lang="ko-KR" altLang="en-US"/>
              <a:t>윤,</a:t>
            </a:r>
            <a:r>
              <a:rPr lang="ko-KR" altLang="en-US"/>
              <a:t> 2021</a:t>
            </a:r>
            <a:r>
              <a:rPr lang="ko-KR" altLang="en-US"/>
              <a:t>0</a:t>
            </a:r>
            <a:r>
              <a:rPr lang="ko-KR" altLang="en-US"/>
              <a:t>4514 박규</a:t>
            </a:r>
            <a:r>
              <a:rPr lang="ko-KR" altLang="en-US"/>
              <a:t>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1146790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가짜뉴스란?</a:t>
            </a:r>
            <a:endParaRPr lang="ko-KR" altLang="en-US"/>
          </a:p>
          <a:p>
            <a:pPr marL="342900" indent="-342900" latinLnBrk="0">
              <a:buFont typeface="Arial"/>
              <a:buChar char="•"/>
            </a:pPr>
            <a:r>
              <a:rPr lang="ko-KR" altLang="en-US"/>
              <a:t>이해 </a:t>
            </a:r>
            <a:r>
              <a:rPr lang="ko-KR" altLang="en-US"/>
              <a:t>관계자</a:t>
            </a:r>
            <a:r>
              <a:rPr lang="ko-KR" altLang="en-US"/>
              <a:t>의 피해 </a:t>
            </a:r>
            <a:r>
              <a:rPr lang="ko-KR" altLang="en-US"/>
              <a:t>상</a:t>
            </a:r>
            <a:r>
              <a:rPr lang="ko-KR" altLang="en-US"/>
              <a:t>황</a:t>
            </a:r>
            <a:endParaRPr lang="ko-KR" altLang="en-US"/>
          </a:p>
          <a:p>
            <a:pPr marL="342900" indent="-342900" latinLnBrk="0">
              <a:buFont typeface="Arial"/>
              <a:buChar char="•"/>
            </a:pPr>
            <a:r>
              <a:rPr lang="ko-KR" altLang="en-US"/>
              <a:t>프로젝트</a:t>
            </a:r>
            <a:r>
              <a:rPr lang="ko-KR" altLang="en-US"/>
              <a:t> </a:t>
            </a:r>
            <a:r>
              <a:rPr lang="ko-KR" altLang="en-US"/>
              <a:t>선</a:t>
            </a:r>
            <a:r>
              <a:rPr lang="ko-KR" altLang="en-US"/>
              <a:t>정 </a:t>
            </a:r>
            <a:r>
              <a:rPr lang="ko-KR" altLang="en-US"/>
              <a:t>이</a:t>
            </a:r>
            <a:r>
              <a:rPr lang="ko-KR" altLang="en-US"/>
              <a:t>유</a:t>
            </a:r>
            <a:endParaRPr lang="ko-KR" altLang="en-US"/>
          </a:p>
          <a:p>
            <a:pPr marL="342900" indent="-342900" latinLnBrk="0">
              <a:buFont typeface="Arial"/>
              <a:buChar char="•"/>
            </a:pPr>
            <a:r>
              <a:rPr lang="ko-KR" altLang="en-US"/>
              <a:t>탐구내</a:t>
            </a:r>
            <a:r>
              <a:rPr lang="ko-KR" altLang="en-US"/>
              <a:t>용,</a:t>
            </a:r>
            <a:r>
              <a:rPr lang="ko-KR" altLang="en-US"/>
              <a:t> </a:t>
            </a:r>
            <a:r>
              <a:rPr lang="ko-KR" altLang="en-US"/>
              <a:t>기대 </a:t>
            </a:r>
            <a:r>
              <a:rPr lang="ko-KR" altLang="en-US"/>
              <a:t>결</a:t>
            </a:r>
            <a:r>
              <a:rPr lang="ko-KR" altLang="en-US"/>
              <a:t>과</a:t>
            </a:r>
            <a:endParaRPr lang="ko-KR" altLang="en-US"/>
          </a:p>
          <a:p>
            <a:pPr marL="342900" indent="-342900" latinLnBrk="0">
              <a:buFont typeface="Arial"/>
              <a:buChar char="•"/>
            </a:pPr>
            <a:r>
              <a:rPr lang="ko-KR" altLang="en-US"/>
              <a:t>학습계</a:t>
            </a:r>
            <a:r>
              <a:rPr lang="ko-KR" altLang="en-US"/>
              <a:t>획</a:t>
            </a:r>
            <a:endParaRPr lang="ko-KR" altLang="en-US"/>
          </a:p>
          <a:p>
            <a:pPr marL="342900" indent="-342900" latinLnBrk="0">
              <a:buFont typeface="Arial"/>
              <a:buChar char="•"/>
            </a:pPr>
            <a:r>
              <a:rPr lang="ko-KR" altLang="en-US"/>
              <a:t>인터</a:t>
            </a:r>
            <a:r>
              <a:rPr lang="ko-KR" altLang="en-US"/>
              <a:t>뷰 및 </a:t>
            </a:r>
            <a:r>
              <a:rPr lang="ko-KR" altLang="en-US"/>
              <a:t>관</a:t>
            </a:r>
            <a:r>
              <a:rPr lang="ko-KR" altLang="en-US"/>
              <a:t>찰 </a:t>
            </a:r>
            <a:r>
              <a:rPr lang="ko-KR" altLang="en-US"/>
              <a:t>계</a:t>
            </a:r>
            <a:r>
              <a:rPr lang="ko-KR" altLang="en-US"/>
              <a:t>획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가짜 </a:t>
            </a:r>
            <a:r>
              <a:rPr lang="ko-KR" altLang="en-US"/>
              <a:t>뉴스</a:t>
            </a:r>
            <a:r>
              <a:rPr lang="ko-KR" altLang="en-US"/>
              <a:t>란?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가짜 뉴스</a:t>
            </a:r>
            <a:endParaRPr lang="ko-KR" altLang="en-US"/>
          </a:p>
          <a:p>
            <a:pPr marL="800100" indent="-342900" latinLnBrk="0" lvl="1">
              <a:buFont typeface="Wingdings"/>
              <a:buChar char="§"/>
            </a:pPr>
            <a:r>
              <a:rPr lang="ko-KR" altLang="en-US"/>
              <a:t>낚시</a:t>
            </a:r>
            <a:r>
              <a:rPr lang="ko-KR" altLang="en-US"/>
              <a:t>성 </a:t>
            </a:r>
            <a:r>
              <a:rPr lang="ko-KR" altLang="en-US"/>
              <a:t>뉴</a:t>
            </a:r>
            <a:r>
              <a:rPr lang="ko-KR" altLang="en-US"/>
              <a:t>스 </a:t>
            </a:r>
            <a:r>
              <a:rPr lang="ko-KR" altLang="en-US"/>
              <a:t>- 사실</a:t>
            </a:r>
            <a:r>
              <a:rPr lang="ko-KR" altLang="en-US"/>
              <a:t>을 </a:t>
            </a:r>
            <a:r>
              <a:rPr lang="ko-KR" altLang="en-US"/>
              <a:t>과</a:t>
            </a:r>
            <a:r>
              <a:rPr lang="ko-KR" altLang="en-US"/>
              <a:t>대하게 </a:t>
            </a:r>
            <a:r>
              <a:rPr lang="ko-KR" altLang="en-US"/>
              <a:t>표현하거</a:t>
            </a:r>
            <a:r>
              <a:rPr lang="ko-KR" altLang="en-US"/>
              <a:t>나 </a:t>
            </a:r>
            <a:r>
              <a:rPr lang="ko-KR" altLang="en-US"/>
              <a:t>선정적</a:t>
            </a:r>
            <a:r>
              <a:rPr lang="ko-KR" altLang="en-US"/>
              <a:t>인 </a:t>
            </a:r>
            <a:r>
              <a:rPr lang="ko-KR" altLang="en-US"/>
              <a:t>단어</a:t>
            </a:r>
            <a:r>
              <a:rPr lang="ko-KR" altLang="en-US"/>
              <a:t>를 </a:t>
            </a:r>
            <a:r>
              <a:rPr lang="ko-KR" altLang="en-US"/>
              <a:t>사용하</a:t>
            </a:r>
            <a:r>
              <a:rPr lang="ko-KR" altLang="en-US"/>
              <a:t>여 </a:t>
            </a:r>
            <a:r>
              <a:rPr lang="ko-KR" altLang="en-US"/>
              <a:t>사</a:t>
            </a:r>
            <a:r>
              <a:rPr lang="ko-KR" altLang="en-US"/>
              <a:t>람들의 </a:t>
            </a:r>
            <a:r>
              <a:rPr lang="ko-KR" altLang="en-US"/>
              <a:t>관심</a:t>
            </a:r>
            <a:r>
              <a:rPr lang="ko-KR" altLang="en-US"/>
              <a:t>을 끄는 것 </a:t>
            </a:r>
            <a:r>
              <a:rPr lang="ko-KR" altLang="en-US"/>
              <a:t>만</a:t>
            </a:r>
            <a:r>
              <a:rPr lang="ko-KR" altLang="en-US"/>
              <a:t>을 </a:t>
            </a:r>
            <a:r>
              <a:rPr lang="ko-KR" altLang="en-US"/>
              <a:t>목적으</a:t>
            </a:r>
            <a:r>
              <a:rPr lang="ko-KR" altLang="en-US"/>
              <a:t>로 </a:t>
            </a:r>
            <a:r>
              <a:rPr lang="ko-KR" altLang="en-US"/>
              <a:t>하</a:t>
            </a:r>
            <a:r>
              <a:rPr lang="ko-KR" altLang="en-US"/>
              <a:t>는 </a:t>
            </a:r>
            <a:r>
              <a:rPr lang="ko-KR" altLang="en-US"/>
              <a:t>뉴</a:t>
            </a:r>
            <a:r>
              <a:rPr lang="ko-KR" altLang="en-US"/>
              <a:t>스</a:t>
            </a:r>
            <a:endParaRPr lang="ko-KR" altLang="en-US"/>
          </a:p>
          <a:p>
            <a:pPr marL="800100" indent="-342900" latinLnBrk="0" lvl="1">
              <a:buFont typeface="Wingdings"/>
              <a:buChar char="§"/>
            </a:pPr>
            <a:endParaRPr lang="ko-KR" altLang="en-US"/>
          </a:p>
          <a:p>
            <a:pPr marL="800100" indent="-342900" latinLnBrk="0" lvl="1">
              <a:buFont typeface="Wingdings"/>
              <a:buChar char="§"/>
            </a:pPr>
            <a:r>
              <a:rPr lang="ko-KR" altLang="en-US"/>
              <a:t>이익</a:t>
            </a:r>
            <a:r>
              <a:rPr lang="ko-KR" altLang="en-US"/>
              <a:t>을 </a:t>
            </a:r>
            <a:r>
              <a:rPr lang="ko-KR" altLang="en-US"/>
              <a:t>위</a:t>
            </a:r>
            <a:r>
              <a:rPr lang="ko-KR" altLang="en-US"/>
              <a:t>한 </a:t>
            </a:r>
            <a:r>
              <a:rPr lang="ko-KR" altLang="en-US"/>
              <a:t>거</a:t>
            </a:r>
            <a:r>
              <a:rPr lang="ko-KR" altLang="en-US"/>
              <a:t>짓 </a:t>
            </a:r>
            <a:r>
              <a:rPr lang="ko-KR" altLang="en-US"/>
              <a:t>뉴</a:t>
            </a:r>
            <a:r>
              <a:rPr lang="ko-KR" altLang="en-US"/>
              <a:t>스 </a:t>
            </a:r>
            <a:r>
              <a:rPr lang="ko-KR" altLang="en-US"/>
              <a:t>- </a:t>
            </a:r>
            <a:r>
              <a:rPr lang="ko-KR" altLang="en-US"/>
              <a:t>정치,</a:t>
            </a:r>
            <a:r>
              <a:rPr lang="ko-KR" altLang="en-US"/>
              <a:t> 경제</a:t>
            </a:r>
            <a:r>
              <a:rPr lang="ko-KR" altLang="en-US"/>
              <a:t>적 </a:t>
            </a:r>
            <a:r>
              <a:rPr lang="ko-KR" altLang="en-US"/>
              <a:t>이익</a:t>
            </a:r>
            <a:r>
              <a:rPr lang="ko-KR" altLang="en-US"/>
              <a:t>을 </a:t>
            </a:r>
            <a:r>
              <a:rPr lang="ko-KR" altLang="en-US"/>
              <a:t>위</a:t>
            </a:r>
            <a:r>
              <a:rPr lang="ko-KR" altLang="en-US"/>
              <a:t>해 의도를 </a:t>
            </a:r>
            <a:r>
              <a:rPr lang="ko-KR" altLang="en-US"/>
              <a:t>가지</a:t>
            </a:r>
            <a:r>
              <a:rPr lang="ko-KR" altLang="en-US"/>
              <a:t>고 </a:t>
            </a:r>
            <a:r>
              <a:rPr lang="ko-KR" altLang="en-US"/>
              <a:t>언</a:t>
            </a:r>
            <a:r>
              <a:rPr lang="ko-KR" altLang="en-US"/>
              <a:t>론 </a:t>
            </a:r>
            <a:r>
              <a:rPr lang="ko-KR" altLang="en-US"/>
              <a:t>보도</a:t>
            </a:r>
            <a:r>
              <a:rPr lang="ko-KR" altLang="en-US"/>
              <a:t>의 </a:t>
            </a:r>
            <a:r>
              <a:rPr lang="ko-KR" altLang="en-US"/>
              <a:t>형식으</a:t>
            </a:r>
            <a:r>
              <a:rPr lang="ko-KR" altLang="en-US"/>
              <a:t>로 </a:t>
            </a:r>
            <a:r>
              <a:rPr lang="ko-KR" altLang="en-US"/>
              <a:t>만</a:t>
            </a:r>
            <a:r>
              <a:rPr lang="ko-KR" altLang="en-US"/>
              <a:t>든 </a:t>
            </a:r>
            <a:r>
              <a:rPr lang="ko-KR" altLang="en-US"/>
              <a:t>가</a:t>
            </a:r>
            <a:r>
              <a:rPr lang="ko-KR" altLang="en-US"/>
              <a:t>짜 </a:t>
            </a:r>
            <a:r>
              <a:rPr lang="ko-KR" altLang="en-US"/>
              <a:t>정</a:t>
            </a:r>
            <a:r>
              <a:rPr lang="ko-KR" altLang="en-US"/>
              <a:t>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이해 </a:t>
            </a:r>
            <a:r>
              <a:rPr lang="ko-KR" altLang="en-US"/>
              <a:t>관계자</a:t>
            </a:r>
            <a:r>
              <a:rPr lang="ko-KR" altLang="en-US"/>
              <a:t>의 피해 </a:t>
            </a:r>
            <a:r>
              <a:rPr lang="ko-KR" altLang="en-US"/>
              <a:t>상</a:t>
            </a:r>
            <a:r>
              <a:rPr lang="ko-KR" altLang="en-US"/>
              <a:t>황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이해 </a:t>
            </a:r>
            <a:r>
              <a:rPr lang="ko-KR" altLang="en-US"/>
              <a:t>관계</a:t>
            </a:r>
            <a:r>
              <a:rPr lang="ko-KR" altLang="en-US"/>
              <a:t>자 </a:t>
            </a:r>
            <a:r>
              <a:rPr lang="ko-KR" altLang="en-US"/>
              <a:t>: </a:t>
            </a:r>
            <a:r>
              <a:rPr lang="ko-KR" altLang="en-US"/>
              <a:t>정치,</a:t>
            </a:r>
            <a:r>
              <a:rPr lang="ko-KR" altLang="en-US"/>
              <a:t> 경</a:t>
            </a:r>
            <a:r>
              <a:rPr lang="ko-KR" altLang="en-US"/>
              <a:t>제,</a:t>
            </a:r>
            <a:r>
              <a:rPr lang="ko-KR" altLang="en-US"/>
              <a:t> 시사</a:t>
            </a:r>
            <a:r>
              <a:rPr lang="ko-KR" altLang="en-US"/>
              <a:t>와 </a:t>
            </a:r>
            <a:r>
              <a:rPr lang="ko-KR" altLang="en-US"/>
              <a:t>관련</a:t>
            </a:r>
            <a:r>
              <a:rPr lang="ko-KR" altLang="en-US"/>
              <a:t>된 뉴스를 소비하는 </a:t>
            </a:r>
            <a:r>
              <a:rPr lang="ko-KR" altLang="en-US"/>
              <a:t>뉴</a:t>
            </a:r>
            <a:r>
              <a:rPr lang="ko-KR" altLang="en-US"/>
              <a:t>스 </a:t>
            </a:r>
            <a:r>
              <a:rPr lang="ko-KR" altLang="en-US"/>
              <a:t>이용</a:t>
            </a:r>
            <a:r>
              <a:rPr lang="ko-KR" altLang="en-US"/>
              <a:t>자</a:t>
            </a:r>
            <a:endParaRPr lang="ko-KR" altLang="en-US"/>
          </a:p>
          <a:p>
            <a:pPr marL="342900" indent="-342900" latinLnBrk="0">
              <a:buFont typeface="Arial"/>
              <a:buChar char="•"/>
            </a:pPr>
            <a:r>
              <a:rPr lang="ko-KR" altLang="en-US"/>
              <a:t>피</a:t>
            </a:r>
            <a:r>
              <a:rPr lang="ko-KR" altLang="en-US"/>
              <a:t>해 </a:t>
            </a:r>
            <a:r>
              <a:rPr lang="ko-KR" altLang="en-US"/>
              <a:t>상</a:t>
            </a:r>
            <a:r>
              <a:rPr lang="ko-KR" altLang="en-US"/>
              <a:t>황</a:t>
            </a:r>
            <a:endParaRPr lang="ko-KR" altLang="en-US"/>
          </a:p>
        </p:txBody>
      </p:sp>
      <p:pic>
        <p:nvPicPr>
          <p:cNvPr id="4" name="그림 1" descr="C:/Users/dnr99/AppData/Roaming/PolarisOffice/ETemp/31760_20957208/fImage217523256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3765" y="3324225"/>
            <a:ext cx="3449320" cy="2082800"/>
          </a:xfrm>
          <a:prstGeom prst="rect"/>
          <a:noFill/>
        </p:spPr>
      </p:pic>
      <p:pic>
        <p:nvPicPr>
          <p:cNvPr id="5" name="그림 2" descr="C:/Users/dnr99/AppData/Roaming/PolarisOffice/ETemp/31760_20957208/fImage58987256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33035" y="3324225"/>
            <a:ext cx="4345940" cy="2088515"/>
          </a:xfrm>
          <a:prstGeom prst="rect"/>
          <a:noFill/>
        </p:spPr>
      </p:pic>
      <p:sp>
        <p:nvSpPr>
          <p:cNvPr id="6" name="텍스트 상자 3"/>
          <p:cNvSpPr txBox="1">
            <a:spLocks/>
          </p:cNvSpPr>
          <p:nvPr/>
        </p:nvSpPr>
        <p:spPr>
          <a:xfrm rot="0">
            <a:off x="913765" y="5402580"/>
            <a:ext cx="351282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코로</a:t>
            </a:r>
            <a:r>
              <a:rPr lang="ko-KR" sz="1000">
                <a:latin typeface="맑은 고딕" charset="0"/>
                <a:ea typeface="맑은 고딕" charset="0"/>
              </a:rPr>
              <a:t>나1</a:t>
            </a:r>
            <a:r>
              <a:rPr lang="ko-KR" sz="1000">
                <a:latin typeface="맑은 고딕" charset="0"/>
                <a:ea typeface="맑은 고딕" charset="0"/>
              </a:rPr>
              <a:t>9 가짜뉴</a:t>
            </a:r>
            <a:r>
              <a:rPr lang="ko-KR" sz="1000">
                <a:latin typeface="맑은 고딕" charset="0"/>
                <a:ea typeface="맑은 고딕" charset="0"/>
              </a:rPr>
              <a:t>스 </a:t>
            </a:r>
            <a:r>
              <a:rPr lang="ko-KR" sz="1000">
                <a:latin typeface="맑은 고딕" charset="0"/>
                <a:ea typeface="맑은 고딕" charset="0"/>
              </a:rPr>
              <a:t>피</a:t>
            </a:r>
            <a:r>
              <a:rPr lang="ko-KR" sz="1000">
                <a:latin typeface="맑은 고딕" charset="0"/>
                <a:ea typeface="맑은 고딕" charset="0"/>
              </a:rPr>
              <a:t>해 </a:t>
            </a:r>
            <a:r>
              <a:rPr lang="ko-KR" sz="1000">
                <a:latin typeface="맑은 고딕" charset="0"/>
                <a:ea typeface="맑은 고딕" charset="0"/>
              </a:rPr>
              <a:t>사</a:t>
            </a:r>
            <a:r>
              <a:rPr lang="ko-KR" sz="1000">
                <a:latin typeface="맑은 고딕" charset="0"/>
                <a:ea typeface="맑은 고딕" charset="0"/>
              </a:rPr>
              <a:t>례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- 알코올</a:t>
            </a:r>
            <a:r>
              <a:rPr lang="ko-KR" sz="1000">
                <a:latin typeface="맑은 고딕" charset="0"/>
                <a:ea typeface="맑은 고딕" charset="0"/>
              </a:rPr>
              <a:t>이 </a:t>
            </a:r>
            <a:r>
              <a:rPr lang="ko-KR" sz="1000">
                <a:latin typeface="맑은 고딕" charset="0"/>
                <a:ea typeface="맑은 고딕" charset="0"/>
              </a:rPr>
              <a:t>코로나</a:t>
            </a:r>
            <a:r>
              <a:rPr lang="ko-KR" sz="1000">
                <a:latin typeface="맑은 고딕" charset="0"/>
                <a:ea typeface="맑은 고딕" charset="0"/>
              </a:rPr>
              <a:t>를 </a:t>
            </a:r>
            <a:r>
              <a:rPr lang="ko-KR" sz="1000">
                <a:latin typeface="맑은 고딕" charset="0"/>
                <a:ea typeface="맑은 고딕" charset="0"/>
              </a:rPr>
              <a:t>죽인</a:t>
            </a:r>
            <a:r>
              <a:rPr lang="ko-KR" sz="1000">
                <a:latin typeface="맑은 고딕" charset="0"/>
                <a:ea typeface="맑은 고딕" charset="0"/>
              </a:rPr>
              <a:t>다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224145" y="5402580"/>
            <a:ext cx="351282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천안함 </a:t>
            </a:r>
            <a:r>
              <a:rPr lang="ko-KR" sz="1000">
                <a:latin typeface="맑은 고딕" charset="0"/>
                <a:ea typeface="맑은 고딕" charset="0"/>
              </a:rPr>
              <a:t>관</a:t>
            </a:r>
            <a:r>
              <a:rPr lang="ko-KR" sz="1000">
                <a:latin typeface="맑은 고딕" charset="0"/>
                <a:ea typeface="맑은 고딕" charset="0"/>
              </a:rPr>
              <a:t>련 </a:t>
            </a:r>
            <a:r>
              <a:rPr lang="ko-KR" sz="1000">
                <a:latin typeface="맑은 고딕" charset="0"/>
                <a:ea typeface="맑은 고딕" charset="0"/>
              </a:rPr>
              <a:t>가짜뉴</a:t>
            </a:r>
            <a:r>
              <a:rPr lang="ko-KR" sz="1000">
                <a:latin typeface="맑은 고딕" charset="0"/>
                <a:ea typeface="맑은 고딕" charset="0"/>
              </a:rPr>
              <a:t>스 </a:t>
            </a:r>
            <a:r>
              <a:rPr lang="ko-KR" sz="1000">
                <a:latin typeface="맑은 고딕" charset="0"/>
                <a:ea typeface="맑은 고딕" charset="0"/>
              </a:rPr>
              <a:t>피</a:t>
            </a:r>
            <a:r>
              <a:rPr lang="ko-KR" sz="1000">
                <a:latin typeface="맑은 고딕" charset="0"/>
                <a:ea typeface="맑은 고딕" charset="0"/>
              </a:rPr>
              <a:t>해 </a:t>
            </a:r>
            <a:r>
              <a:rPr lang="ko-KR" sz="1000">
                <a:latin typeface="맑은 고딕" charset="0"/>
                <a:ea typeface="맑은 고딕" charset="0"/>
              </a:rPr>
              <a:t>사</a:t>
            </a:r>
            <a:r>
              <a:rPr lang="ko-KR" sz="1000">
                <a:latin typeface="맑은 고딕" charset="0"/>
                <a:ea typeface="맑은 고딕" charset="0"/>
              </a:rPr>
              <a:t>례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프로젝트 </a:t>
            </a:r>
            <a:r>
              <a:rPr lang="ko-KR" altLang="en-US"/>
              <a:t>선</a:t>
            </a:r>
            <a:r>
              <a:rPr lang="ko-KR" altLang="en-US"/>
              <a:t>정 </a:t>
            </a:r>
            <a:r>
              <a:rPr lang="ko-KR" altLang="en-US"/>
              <a:t>이</a:t>
            </a:r>
            <a:r>
              <a:rPr lang="ko-KR" altLang="en-US"/>
              <a:t>유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뉴스라는 매체가 </a:t>
            </a:r>
            <a:r>
              <a:rPr lang="ko-KR" altLang="en-US"/>
              <a:t>가</a:t>
            </a:r>
            <a:r>
              <a:rPr lang="ko-KR" altLang="en-US"/>
              <a:t>진 </a:t>
            </a:r>
            <a:r>
              <a:rPr lang="ko-KR" altLang="en-US"/>
              <a:t>신뢰성</a:t>
            </a:r>
            <a:r>
              <a:rPr lang="ko-KR" altLang="en-US"/>
              <a:t>의 </a:t>
            </a:r>
            <a:r>
              <a:rPr lang="ko-KR" altLang="en-US"/>
              <a:t>중요</a:t>
            </a:r>
            <a:r>
              <a:rPr lang="ko-KR" altLang="en-US"/>
              <a:t>성</a:t>
            </a:r>
            <a:endParaRPr lang="ko-KR" altLang="en-US"/>
          </a:p>
          <a:p>
            <a:pPr marL="711200" indent="-254000" latinLnBrk="0" lvl="1">
              <a:buFont typeface="Wingdings"/>
              <a:buChar char="§"/>
            </a:pPr>
            <a:r>
              <a:rPr lang="ko-KR" altLang="en-US"/>
              <a:t>과거부터 정보전달 </a:t>
            </a:r>
            <a:r>
              <a:rPr lang="ko-KR" altLang="en-US"/>
              <a:t>매</a:t>
            </a:r>
            <a:r>
              <a:rPr lang="ko-KR" altLang="en-US"/>
              <a:t>체 중 </a:t>
            </a:r>
            <a:r>
              <a:rPr lang="ko-KR" altLang="en-US"/>
              <a:t>가</a:t>
            </a:r>
            <a:r>
              <a:rPr lang="ko-KR" altLang="en-US"/>
              <a:t>장 </a:t>
            </a:r>
            <a:r>
              <a:rPr lang="ko-KR" altLang="en-US"/>
              <a:t>신뢰성</a:t>
            </a:r>
            <a:r>
              <a:rPr lang="ko-KR" altLang="en-US"/>
              <a:t>이 </a:t>
            </a:r>
            <a:r>
              <a:rPr lang="ko-KR" altLang="en-US"/>
              <a:t>높</a:t>
            </a:r>
            <a:r>
              <a:rPr lang="ko-KR" altLang="en-US"/>
              <a:t>은 </a:t>
            </a:r>
            <a:r>
              <a:rPr lang="ko-KR" altLang="en-US"/>
              <a:t>뉴</a:t>
            </a:r>
            <a:r>
              <a:rPr lang="ko-KR" altLang="en-US"/>
              <a:t>스</a:t>
            </a:r>
            <a:endParaRPr lang="ko-KR" altLang="en-US"/>
          </a:p>
          <a:p>
            <a:pPr marL="711200" indent="-254000" latinLnBrk="0" lvl="1">
              <a:buFont typeface="Wingdings"/>
              <a:buChar char="§"/>
            </a:pPr>
            <a:r>
              <a:rPr lang="ko-KR" altLang="en-US"/>
              <a:t>이들의 </a:t>
            </a:r>
            <a:r>
              <a:rPr lang="ko-KR" altLang="en-US"/>
              <a:t>신뢰성</a:t>
            </a:r>
            <a:r>
              <a:rPr lang="ko-KR" altLang="en-US"/>
              <a:t>을 </a:t>
            </a:r>
            <a:r>
              <a:rPr lang="ko-KR" altLang="en-US"/>
              <a:t>무너뜨</a:t>
            </a:r>
            <a:r>
              <a:rPr lang="ko-KR" altLang="en-US"/>
              <a:t>리고 개인의 </a:t>
            </a:r>
            <a:r>
              <a:rPr lang="ko-KR" altLang="en-US"/>
              <a:t>판단</a:t>
            </a:r>
            <a:r>
              <a:rPr lang="ko-KR" altLang="en-US"/>
              <a:t>을 방해하는 </a:t>
            </a:r>
            <a:r>
              <a:rPr lang="ko-KR" altLang="en-US"/>
              <a:t>가짜뉴</a:t>
            </a:r>
            <a:r>
              <a:rPr lang="ko-KR" altLang="en-US"/>
              <a:t>스</a:t>
            </a:r>
            <a:endParaRPr lang="ko-KR" altLang="en-US"/>
          </a:p>
          <a:p>
            <a:pPr marL="457200" indent="0" latinLnBrk="0" lvl="1">
              <a:buFontTx/>
              <a:buNone/>
            </a:pPr>
            <a:endParaRPr lang="ko-KR" altLang="en-US"/>
          </a:p>
          <a:p>
            <a:pPr marL="342900" indent="-342900" latinLnBrk="0">
              <a:buFont typeface="Arial"/>
              <a:buChar char="•"/>
            </a:pPr>
            <a:r>
              <a:rPr lang="ko-KR" altLang="en-US"/>
              <a:t>커지</a:t>
            </a:r>
            <a:r>
              <a:rPr lang="ko-KR" altLang="en-US"/>
              <a:t>는 </a:t>
            </a:r>
            <a:r>
              <a:rPr lang="ko-KR" altLang="en-US"/>
              <a:t>가</a:t>
            </a:r>
            <a:r>
              <a:rPr lang="ko-KR" altLang="en-US"/>
              <a:t>짜 </a:t>
            </a:r>
            <a:r>
              <a:rPr lang="ko-KR" altLang="en-US"/>
              <a:t>뉴스</a:t>
            </a:r>
            <a:r>
              <a:rPr lang="ko-KR" altLang="en-US"/>
              <a:t>의 </a:t>
            </a:r>
            <a:r>
              <a:rPr lang="ko-KR" altLang="en-US"/>
              <a:t>파급</a:t>
            </a:r>
            <a:r>
              <a:rPr lang="ko-KR" altLang="en-US"/>
              <a:t>력</a:t>
            </a:r>
            <a:endParaRPr lang="ko-KR" altLang="en-US"/>
          </a:p>
          <a:p>
            <a:pPr marL="800100" indent="-342900" latinLnBrk="0" lvl="1">
              <a:buFont typeface="Wingdings"/>
              <a:buChar char="§"/>
            </a:pPr>
            <a:r>
              <a:rPr lang="ko-KR" altLang="en-US"/>
              <a:t>정보의 전달과 </a:t>
            </a:r>
            <a:r>
              <a:rPr lang="ko-KR" altLang="en-US"/>
              <a:t>수용</a:t>
            </a:r>
            <a:r>
              <a:rPr lang="ko-KR" altLang="en-US"/>
              <a:t>의 편의성이 </a:t>
            </a:r>
            <a:r>
              <a:rPr lang="ko-KR" altLang="en-US"/>
              <a:t>계</a:t>
            </a:r>
            <a:r>
              <a:rPr lang="ko-KR" altLang="en-US"/>
              <a:t>속 </a:t>
            </a:r>
            <a:r>
              <a:rPr lang="ko-KR" altLang="en-US"/>
              <a:t>증</a:t>
            </a:r>
            <a:r>
              <a:rPr lang="ko-KR" altLang="en-US"/>
              <a:t>가</a:t>
            </a:r>
            <a:endParaRPr lang="ko-KR" altLang="en-US"/>
          </a:p>
          <a:p>
            <a:pPr marL="546100" indent="-88900" latinLnBrk="0" lvl="1">
              <a:buFontTx/>
              <a:buNone/>
            </a:pPr>
            <a:r>
              <a:rPr lang="ko-KR" altLang="en-US"/>
              <a:t>-</a:t>
            </a:r>
            <a:r>
              <a:rPr lang="ko-KR" altLang="en-US"/>
              <a:t>&gt; </a:t>
            </a:r>
            <a:r>
              <a:rPr lang="ko-KR" altLang="en-US"/>
              <a:t>정보의 </a:t>
            </a:r>
            <a:r>
              <a:rPr lang="ko-KR" altLang="en-US"/>
              <a:t>홍수</a:t>
            </a:r>
            <a:endParaRPr lang="ko-KR" altLang="en-US"/>
          </a:p>
          <a:p>
            <a:pPr marL="546100" indent="-88900" latinLnBrk="0" lvl="1">
              <a:buFontTx/>
              <a:buNone/>
            </a:pPr>
            <a:r>
              <a:rPr lang="ko-KR" altLang="en-US"/>
              <a:t>		</a:t>
            </a:r>
            <a:r>
              <a:rPr lang="ko-KR" altLang="en-US"/>
              <a:t>가짜 </a:t>
            </a:r>
            <a:r>
              <a:rPr lang="ko-KR" altLang="en-US"/>
              <a:t>뉴</a:t>
            </a:r>
            <a:r>
              <a:rPr lang="ko-KR" altLang="en-US"/>
              <a:t>스 </a:t>
            </a:r>
            <a:r>
              <a:rPr lang="ko-KR" altLang="en-US"/>
              <a:t>또</a:t>
            </a:r>
            <a:r>
              <a:rPr lang="ko-KR" altLang="en-US"/>
              <a:t>한 </a:t>
            </a:r>
            <a:r>
              <a:rPr lang="ko-KR" altLang="en-US"/>
              <a:t>폭발적으</a:t>
            </a:r>
            <a:r>
              <a:rPr lang="ko-KR" altLang="en-US"/>
              <a:t>로 </a:t>
            </a:r>
            <a:r>
              <a:rPr lang="ko-KR" altLang="en-US"/>
              <a:t>증</a:t>
            </a:r>
            <a:r>
              <a:rPr lang="ko-KR" altLang="en-US"/>
              <a:t>가.</a:t>
            </a:r>
            <a:r>
              <a:rPr lang="ko-KR" altLang="en-US"/>
              <a:t> 그로인</a:t>
            </a:r>
            <a:r>
              <a:rPr lang="ko-KR" altLang="en-US"/>
              <a:t>한 </a:t>
            </a:r>
            <a:r>
              <a:rPr lang="ko-KR" altLang="en-US"/>
              <a:t>피</a:t>
            </a:r>
            <a:r>
              <a:rPr lang="ko-KR" altLang="en-US"/>
              <a:t>해 또한 </a:t>
            </a:r>
            <a:r>
              <a:rPr lang="ko-KR" altLang="en-US"/>
              <a:t>증</a:t>
            </a:r>
            <a:r>
              <a:rPr lang="ko-KR" altLang="en-US"/>
              <a:t>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탐구내용,</a:t>
            </a:r>
            <a:r>
              <a:rPr lang="ko-KR" altLang="en-US"/>
              <a:t> 기</a:t>
            </a:r>
            <a:r>
              <a:rPr lang="ko-KR" altLang="en-US"/>
              <a:t>대결과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 sz="2400"/>
              <a:t>탐구 </a:t>
            </a:r>
            <a:r>
              <a:rPr lang="ko-KR" altLang="en-US" sz="2400"/>
              <a:t>내</a:t>
            </a:r>
            <a:r>
              <a:rPr lang="ko-KR" altLang="en-US" sz="2400"/>
              <a:t>용 </a:t>
            </a:r>
            <a:r>
              <a:rPr lang="ko-KR" altLang="en-US" sz="2400"/>
              <a:t>: </a:t>
            </a:r>
            <a:r>
              <a:rPr lang="ko-KR" altLang="en-US" sz="2400"/>
              <a:t>신뢰성 </a:t>
            </a:r>
            <a:r>
              <a:rPr lang="ko-KR" altLang="en-US" sz="2400"/>
              <a:t>있</a:t>
            </a:r>
            <a:r>
              <a:rPr lang="ko-KR" altLang="en-US" sz="2400"/>
              <a:t>는 </a:t>
            </a:r>
            <a:r>
              <a:rPr lang="ko-KR" altLang="en-US" sz="2400"/>
              <a:t>뉴</a:t>
            </a:r>
            <a:r>
              <a:rPr lang="ko-KR" altLang="en-US" sz="2400"/>
              <a:t>스 </a:t>
            </a:r>
            <a:r>
              <a:rPr lang="ko-KR" altLang="en-US" sz="2400"/>
              <a:t>소</a:t>
            </a:r>
            <a:r>
              <a:rPr lang="ko-KR" altLang="en-US" sz="2400"/>
              <a:t>스 </a:t>
            </a:r>
            <a:r>
              <a:rPr lang="ko-KR" altLang="en-US" sz="2400"/>
              <a:t>데이터</a:t>
            </a:r>
            <a:r>
              <a:rPr lang="ko-KR" altLang="en-US" sz="2400"/>
              <a:t>를 수집,</a:t>
            </a:r>
            <a:r>
              <a:rPr lang="ko-KR" altLang="en-US" sz="2400"/>
              <a:t> 정</a:t>
            </a:r>
            <a:r>
              <a:rPr lang="ko-KR" altLang="en-US" sz="2400"/>
              <a:t>제 </a:t>
            </a:r>
            <a:r>
              <a:rPr lang="ko-KR" altLang="en-US" sz="2400"/>
              <a:t>하</a:t>
            </a:r>
            <a:r>
              <a:rPr lang="ko-KR" altLang="en-US" sz="2400"/>
              <a:t>여 </a:t>
            </a:r>
            <a:r>
              <a:rPr lang="ko-KR" altLang="en-US" sz="2400"/>
              <a:t>모</a:t>
            </a:r>
            <a:r>
              <a:rPr lang="ko-KR" altLang="en-US" sz="2400"/>
              <a:t>델 </a:t>
            </a:r>
            <a:r>
              <a:rPr lang="ko-KR" altLang="en-US" sz="2400"/>
              <a:t>학</a:t>
            </a:r>
            <a:r>
              <a:rPr lang="ko-KR" altLang="en-US" sz="2400"/>
              <a:t>습. 이 </a:t>
            </a:r>
            <a:r>
              <a:rPr lang="ko-KR" altLang="en-US" sz="2400"/>
              <a:t>모델</a:t>
            </a:r>
            <a:r>
              <a:rPr lang="ko-KR" altLang="en-US" sz="2400"/>
              <a:t>을 </a:t>
            </a:r>
            <a:r>
              <a:rPr lang="ko-KR" altLang="en-US" sz="2400"/>
              <a:t>이용하</a:t>
            </a:r>
            <a:r>
              <a:rPr lang="ko-KR" altLang="en-US" sz="2400"/>
              <a:t>여 </a:t>
            </a:r>
            <a:r>
              <a:rPr lang="ko-KR" altLang="en-US" sz="2400"/>
              <a:t>가</a:t>
            </a:r>
            <a:r>
              <a:rPr lang="ko-KR" altLang="en-US" sz="2400"/>
              <a:t>짜 </a:t>
            </a:r>
            <a:r>
              <a:rPr lang="ko-KR" altLang="en-US" sz="2400"/>
              <a:t>뉴스</a:t>
            </a:r>
            <a:r>
              <a:rPr lang="ko-KR" altLang="en-US" sz="2400"/>
              <a:t>를 </a:t>
            </a:r>
            <a:r>
              <a:rPr lang="ko-KR" altLang="en-US" sz="2400"/>
              <a:t>식별하</a:t>
            </a:r>
            <a:r>
              <a:rPr lang="ko-KR" altLang="en-US" sz="2400"/>
              <a:t>는 </a:t>
            </a:r>
            <a:r>
              <a:rPr lang="ko-KR" altLang="en-US" sz="2400"/>
              <a:t>작업</a:t>
            </a:r>
            <a:r>
              <a:rPr lang="ko-KR" altLang="en-US" sz="2400"/>
              <a:t>을 </a:t>
            </a:r>
            <a:r>
              <a:rPr lang="ko-KR" altLang="en-US" sz="2400"/>
              <a:t>자동</a:t>
            </a:r>
            <a:r>
              <a:rPr lang="ko-KR" altLang="en-US" sz="2400"/>
              <a:t>화 </a:t>
            </a:r>
            <a:r>
              <a:rPr lang="ko-KR" altLang="en-US" sz="2400"/>
              <a:t>하고자</a:t>
            </a:r>
            <a:r>
              <a:rPr lang="ko-KR" altLang="en-US" sz="2400"/>
              <a:t>함</a:t>
            </a:r>
            <a:endParaRPr lang="ko-KR" altLang="en-US" sz="2400"/>
          </a:p>
          <a:p>
            <a:pPr marL="342900" indent="-342900" latinLnBrk="0">
              <a:buFont typeface="Arial"/>
              <a:buChar char="•"/>
            </a:pPr>
            <a:r>
              <a:rPr lang="ko-KR" altLang="en-US" sz="2400"/>
              <a:t>기</a:t>
            </a:r>
            <a:r>
              <a:rPr lang="ko-KR" altLang="en-US" sz="2400"/>
              <a:t>대 </a:t>
            </a:r>
            <a:r>
              <a:rPr lang="ko-KR" altLang="en-US" sz="2400"/>
              <a:t>효</a:t>
            </a:r>
            <a:r>
              <a:rPr lang="ko-KR" altLang="en-US" sz="2400"/>
              <a:t>과 </a:t>
            </a:r>
            <a:r>
              <a:rPr lang="ko-KR" altLang="en-US" sz="2400"/>
              <a:t>: 자동으</a:t>
            </a:r>
            <a:r>
              <a:rPr lang="ko-KR" altLang="en-US" sz="2400"/>
              <a:t>로 </a:t>
            </a:r>
            <a:r>
              <a:rPr lang="ko-KR" altLang="en-US" sz="2400"/>
              <a:t>가</a:t>
            </a:r>
            <a:r>
              <a:rPr lang="ko-KR" altLang="en-US" sz="2400"/>
              <a:t>짜 </a:t>
            </a:r>
            <a:r>
              <a:rPr lang="ko-KR" altLang="en-US" sz="2400"/>
              <a:t>뉴스</a:t>
            </a:r>
            <a:r>
              <a:rPr lang="ko-KR" altLang="en-US" sz="2400"/>
              <a:t>를 </a:t>
            </a:r>
            <a:r>
              <a:rPr lang="ko-KR" altLang="en-US" sz="2400"/>
              <a:t>식별하</a:t>
            </a:r>
            <a:r>
              <a:rPr lang="ko-KR" altLang="en-US" sz="2400"/>
              <a:t>는 </a:t>
            </a:r>
            <a:r>
              <a:rPr lang="ko-KR" altLang="en-US" sz="2400"/>
              <a:t>모델</a:t>
            </a:r>
            <a:r>
              <a:rPr lang="ko-KR" altLang="en-US" sz="2400"/>
              <a:t>을 통해 </a:t>
            </a:r>
            <a:r>
              <a:rPr lang="ko-KR" altLang="en-US" sz="2400"/>
              <a:t>뉴</a:t>
            </a:r>
            <a:r>
              <a:rPr lang="ko-KR" altLang="en-US" sz="2400"/>
              <a:t>스 </a:t>
            </a:r>
            <a:r>
              <a:rPr lang="ko-KR" altLang="en-US" sz="2400"/>
              <a:t>소</a:t>
            </a:r>
            <a:r>
              <a:rPr lang="ko-KR" altLang="en-US" sz="2400"/>
              <a:t>비자들이 </a:t>
            </a:r>
            <a:r>
              <a:rPr lang="ko-KR" altLang="en-US" sz="2400"/>
              <a:t>신뢰</a:t>
            </a:r>
            <a:r>
              <a:rPr lang="ko-KR" altLang="en-US" sz="2400"/>
              <a:t>할 수 </a:t>
            </a:r>
            <a:r>
              <a:rPr lang="ko-KR" altLang="en-US" sz="2400"/>
              <a:t>있</a:t>
            </a:r>
            <a:r>
              <a:rPr lang="ko-KR" altLang="en-US" sz="2400"/>
              <a:t>는 </a:t>
            </a:r>
            <a:r>
              <a:rPr lang="ko-KR" altLang="en-US" sz="2400"/>
              <a:t>정보</a:t>
            </a:r>
            <a:r>
              <a:rPr lang="ko-KR" altLang="en-US" sz="2400"/>
              <a:t>를 </a:t>
            </a:r>
            <a:r>
              <a:rPr lang="ko-KR" altLang="en-US" sz="2400"/>
              <a:t>수집하</a:t>
            </a:r>
            <a:r>
              <a:rPr lang="ko-KR" altLang="en-US" sz="2400"/>
              <a:t>는 </a:t>
            </a:r>
            <a:r>
              <a:rPr lang="ko-KR" altLang="en-US" sz="2400"/>
              <a:t>것</a:t>
            </a:r>
            <a:r>
              <a:rPr lang="ko-KR" altLang="en-US" sz="2400"/>
              <a:t>에 </a:t>
            </a:r>
            <a:r>
              <a:rPr lang="ko-KR" altLang="en-US" sz="2400"/>
              <a:t>도움</a:t>
            </a:r>
            <a:r>
              <a:rPr lang="ko-KR" altLang="en-US" sz="2400"/>
              <a:t>을 </a:t>
            </a:r>
            <a:r>
              <a:rPr lang="ko-KR" altLang="en-US" sz="2400"/>
              <a:t>주</a:t>
            </a:r>
            <a:r>
              <a:rPr lang="ko-KR" altLang="en-US" sz="2400"/>
              <a:t>고 </a:t>
            </a:r>
            <a:r>
              <a:rPr lang="ko-KR" altLang="en-US" sz="2400"/>
              <a:t>뉴</a:t>
            </a:r>
            <a:r>
              <a:rPr lang="ko-KR" altLang="en-US" sz="2400"/>
              <a:t>스 </a:t>
            </a:r>
            <a:r>
              <a:rPr lang="ko-KR" altLang="en-US" sz="2400"/>
              <a:t>자체</a:t>
            </a:r>
            <a:r>
              <a:rPr lang="ko-KR" altLang="en-US" sz="2400"/>
              <a:t>의 </a:t>
            </a:r>
            <a:r>
              <a:rPr lang="ko-KR" altLang="en-US" sz="2400"/>
              <a:t>신뢰성</a:t>
            </a:r>
            <a:r>
              <a:rPr lang="ko-KR" altLang="en-US" sz="2400"/>
              <a:t>을 </a:t>
            </a:r>
            <a:r>
              <a:rPr lang="ko-KR" altLang="en-US" sz="2400"/>
              <a:t>향</a:t>
            </a:r>
            <a:r>
              <a:rPr lang="ko-KR" altLang="en-US" sz="2400"/>
              <a:t>상 </a:t>
            </a:r>
            <a:r>
              <a:rPr lang="ko-KR" altLang="en-US" sz="2400"/>
              <a:t>시키</a:t>
            </a:r>
            <a:r>
              <a:rPr lang="ko-KR" altLang="en-US" sz="2400"/>
              <a:t>고자 함</a:t>
            </a:r>
            <a:endParaRPr lang="ko-KR" altLang="en-US" sz="2400"/>
          </a:p>
          <a:p>
            <a:pPr marL="342900" indent="-342900" latinLnBrk="0">
              <a:buFont typeface="Arial"/>
              <a:buChar char="•"/>
            </a:pPr>
            <a:r>
              <a:rPr lang="ko-KR" altLang="en-US" sz="2400"/>
              <a:t>정량</a:t>
            </a:r>
            <a:r>
              <a:rPr lang="ko-KR" altLang="en-US" sz="2400"/>
              <a:t>적,</a:t>
            </a:r>
            <a:r>
              <a:rPr lang="ko-KR" altLang="en-US" sz="2400"/>
              <a:t> 정</a:t>
            </a:r>
            <a:r>
              <a:rPr lang="ko-KR" altLang="en-US" sz="2400"/>
              <a:t>성적 </a:t>
            </a:r>
            <a:r>
              <a:rPr lang="ko-KR" altLang="en-US" sz="2400"/>
              <a:t>판단지</a:t>
            </a:r>
            <a:r>
              <a:rPr lang="ko-KR" altLang="en-US" sz="2400"/>
              <a:t>표</a:t>
            </a:r>
            <a:endParaRPr lang="ko-KR" altLang="en-US" sz="2400"/>
          </a:p>
          <a:p>
            <a:pPr marL="800100" indent="-342900" latinLnBrk="0" lvl="1">
              <a:buFont typeface="Wingdings"/>
              <a:buChar char="§"/>
            </a:pPr>
            <a:r>
              <a:rPr lang="ko-KR" altLang="en-US" sz="2400"/>
              <a:t>정량</a:t>
            </a:r>
            <a:r>
              <a:rPr lang="ko-KR" altLang="en-US" sz="2400"/>
              <a:t>적 </a:t>
            </a:r>
            <a:r>
              <a:rPr lang="ko-KR" altLang="en-US" sz="2400"/>
              <a:t>지</a:t>
            </a:r>
            <a:r>
              <a:rPr lang="ko-KR" altLang="en-US" sz="2400"/>
              <a:t>표 </a:t>
            </a:r>
            <a:r>
              <a:rPr lang="ko-KR" altLang="en-US" sz="2400"/>
              <a:t>- </a:t>
            </a:r>
            <a:r>
              <a:rPr lang="ko-KR" altLang="en-US" sz="2400"/>
              <a:t>모델의 </a:t>
            </a:r>
            <a:r>
              <a:rPr lang="ko-KR" altLang="en-US" sz="2400"/>
              <a:t>정확</a:t>
            </a:r>
            <a:r>
              <a:rPr lang="ko-KR" altLang="en-US" sz="2400"/>
              <a:t>도,</a:t>
            </a:r>
            <a:r>
              <a:rPr lang="ko-KR" altLang="en-US" sz="2400"/>
              <a:t> 정밀</a:t>
            </a:r>
            <a:r>
              <a:rPr lang="ko-KR" altLang="en-US" sz="2400"/>
              <a:t>도,</a:t>
            </a:r>
            <a:r>
              <a:rPr lang="ko-KR" altLang="en-US" sz="2400"/>
              <a:t> 재</a:t>
            </a:r>
            <a:r>
              <a:rPr lang="ko-KR" altLang="en-US" sz="2400"/>
              <a:t>현율 </a:t>
            </a:r>
            <a:r>
              <a:rPr lang="ko-KR" altLang="en-US" sz="2400"/>
              <a:t>등</a:t>
            </a:r>
            <a:r>
              <a:rPr lang="ko-KR" altLang="en-US" sz="2400"/>
              <a:t>을 </a:t>
            </a:r>
            <a:r>
              <a:rPr lang="ko-KR" altLang="en-US" sz="2400"/>
              <a:t>측정하</a:t>
            </a:r>
            <a:r>
              <a:rPr lang="ko-KR" altLang="en-US" sz="2400"/>
              <a:t>여 </a:t>
            </a:r>
            <a:r>
              <a:rPr lang="ko-KR" altLang="en-US" sz="2400"/>
              <a:t>모델</a:t>
            </a:r>
            <a:r>
              <a:rPr lang="ko-KR" altLang="en-US" sz="2400"/>
              <a:t>의 </a:t>
            </a:r>
            <a:r>
              <a:rPr lang="ko-KR" altLang="en-US" sz="2400"/>
              <a:t>성능</a:t>
            </a:r>
            <a:r>
              <a:rPr lang="ko-KR" altLang="en-US" sz="2400"/>
              <a:t>을 </a:t>
            </a:r>
            <a:r>
              <a:rPr lang="ko-KR" altLang="en-US" sz="2400"/>
              <a:t>수치적으</a:t>
            </a:r>
            <a:r>
              <a:rPr lang="ko-KR" altLang="en-US" sz="2400"/>
              <a:t>로 </a:t>
            </a:r>
            <a:r>
              <a:rPr lang="ko-KR" altLang="en-US" sz="2400"/>
              <a:t>평</a:t>
            </a:r>
            <a:r>
              <a:rPr lang="ko-KR" altLang="en-US" sz="2400"/>
              <a:t>가 </a:t>
            </a:r>
            <a:r>
              <a:rPr lang="ko-KR" altLang="en-US" sz="2400"/>
              <a:t>하고</a:t>
            </a:r>
            <a:r>
              <a:rPr lang="ko-KR" altLang="en-US" sz="2400"/>
              <a:t>자 함</a:t>
            </a:r>
            <a:endParaRPr lang="ko-KR" altLang="en-US" sz="2400"/>
          </a:p>
          <a:p>
            <a:pPr marL="800100" indent="-342900" latinLnBrk="0" lvl="1">
              <a:buFont typeface="Wingdings"/>
              <a:buChar char="§"/>
            </a:pPr>
            <a:r>
              <a:rPr lang="ko-KR" altLang="en-US" sz="2400"/>
              <a:t>정성</a:t>
            </a:r>
            <a:r>
              <a:rPr lang="ko-KR" altLang="en-US" sz="2400"/>
              <a:t>적 </a:t>
            </a:r>
            <a:r>
              <a:rPr lang="ko-KR" altLang="en-US" sz="2400"/>
              <a:t>지</a:t>
            </a:r>
            <a:r>
              <a:rPr lang="ko-KR" altLang="en-US" sz="2400"/>
              <a:t>표 </a:t>
            </a:r>
            <a:r>
              <a:rPr lang="ko-KR" altLang="en-US" sz="2400"/>
              <a:t>- 사용</a:t>
            </a:r>
            <a:r>
              <a:rPr lang="ko-KR" altLang="en-US" sz="2400"/>
              <a:t>자 </a:t>
            </a:r>
            <a:r>
              <a:rPr lang="ko-KR" altLang="en-US" sz="2400"/>
              <a:t>피드백</a:t>
            </a:r>
            <a:r>
              <a:rPr lang="ko-KR" altLang="en-US" sz="2400"/>
              <a:t>을 </a:t>
            </a:r>
            <a:r>
              <a:rPr lang="ko-KR" altLang="en-US" sz="2400"/>
              <a:t>통</a:t>
            </a:r>
            <a:r>
              <a:rPr lang="ko-KR" altLang="en-US" sz="2400"/>
              <a:t>해 </a:t>
            </a:r>
            <a:r>
              <a:rPr lang="ko-KR" altLang="en-US" sz="2400"/>
              <a:t>현실적</a:t>
            </a:r>
            <a:r>
              <a:rPr lang="ko-KR" altLang="en-US" sz="2400"/>
              <a:t>인 </a:t>
            </a:r>
            <a:r>
              <a:rPr lang="ko-KR" altLang="en-US" sz="2400"/>
              <a:t>적</a:t>
            </a:r>
            <a:r>
              <a:rPr lang="ko-KR" altLang="en-US" sz="2400"/>
              <a:t>용 </a:t>
            </a:r>
            <a:r>
              <a:rPr lang="ko-KR" altLang="en-US" sz="2400"/>
              <a:t>가능</a:t>
            </a:r>
            <a:r>
              <a:rPr lang="ko-KR" altLang="en-US" sz="2400"/>
              <a:t>성 및 사용자 </a:t>
            </a:r>
            <a:r>
              <a:rPr lang="ko-KR" altLang="en-US" sz="2400"/>
              <a:t>만족도</a:t>
            </a:r>
            <a:r>
              <a:rPr lang="ko-KR" altLang="en-US" sz="2400"/>
              <a:t>를 </a:t>
            </a:r>
            <a:r>
              <a:rPr lang="ko-KR" altLang="en-US" sz="2400"/>
              <a:t>판단하고</a:t>
            </a:r>
            <a:r>
              <a:rPr lang="ko-KR" altLang="en-US" sz="2400"/>
              <a:t>자 함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학습계획</a:t>
            </a:r>
            <a:endParaRPr lang="ko-KR" altLang="en-US"/>
          </a:p>
        </p:txBody>
      </p:sp>
      <p:pic>
        <p:nvPicPr>
          <p:cNvPr id="3" name="내용 개체 틀 2" descr="C:/Users/dnr99/AppData/Roaming/PolarisOffice/ETemp/31760_20957208/fImage27336583633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91210" y="1600200"/>
            <a:ext cx="10610215" cy="4526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인터뷰 및 </a:t>
            </a:r>
            <a:r>
              <a:rPr lang="ko-KR" altLang="en-US"/>
              <a:t>관</a:t>
            </a:r>
            <a:r>
              <a:rPr lang="ko-KR" altLang="en-US"/>
              <a:t>찰 </a:t>
            </a:r>
            <a:r>
              <a:rPr lang="ko-KR" altLang="en-US"/>
              <a:t>계</a:t>
            </a:r>
            <a:r>
              <a:rPr lang="ko-KR" altLang="en-US"/>
              <a:t>획</a:t>
            </a:r>
            <a:endParaRPr lang="ko-KR" altLang="en-US"/>
          </a:p>
        </p:txBody>
      </p:sp>
      <p:pic>
        <p:nvPicPr>
          <p:cNvPr id="3" name="내용 개체 틀 2" descr="C:/Users/dnr99/AppData/Roaming/PolarisOffice/ETemp/31760_20957208/fImage675015876500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41930" y="1600200"/>
            <a:ext cx="6708775" cy="4526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patter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" id="{F21CBC20-20EB-4F0B-89DB-E60D6F526821}" vid="{0DDB8F2A-9DD4-4DA8-9436-972CF50F0D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dnr9911</dc:creator>
  <cp:lastModifiedBy>dnr9911</cp:lastModifiedBy>
  <dc:title>PowerPoint 프레젠테이션</dc:title>
  <cp:version>9.104.216.52198</cp:version>
</cp:coreProperties>
</file>