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3"/>
    <p:restoredTop sz="94668"/>
  </p:normalViewPr>
  <p:slideViewPr>
    <p:cSldViewPr snapToGrid="0">
      <p:cViewPr>
        <p:scale>
          <a:sx n="67" d="100"/>
          <a:sy n="67" d="100"/>
        </p:scale>
        <p:origin x="3032" y="14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F6BD1-7D53-3C4E-AE8F-D64BAF3DC760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DB4F5-7C4F-924E-969F-91C46D5CE1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DB4F5-7C4F-924E-969F-91C46D5CE1E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32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F2A5-4577-9C2C-1EA1-9323886E0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FA01A9-0730-88E0-34B5-E10C41418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82437-2482-6719-B25D-8FBA489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294AF-9993-7147-25F5-6B45270D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C5CC4-951A-DC59-E84D-BCDD021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07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7C178-3035-2BC0-7D79-BF9D976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B4AA8-2198-FB7A-FFF5-7817A421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6BB5E-9A02-AF19-4FB4-643A429A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6B576-A409-E135-0B85-AE8D4A48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E3493-513E-1984-5B57-74ECEF3D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9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FDFCA-CB25-ABA4-C319-27D7C44BF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6D182-63B7-9B62-F375-5648F0C8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676CE-7F6B-F4E4-ACA8-15CE2C52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0B520-2639-A4A3-0D59-798A12BD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B4BFA-0A17-F87C-700F-0B326C0E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13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7529F-6F14-322C-1F30-3DFE2D37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AC61B-B724-BE14-937C-F27A1DFA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51A38-3DEC-BE99-E5C8-2B55AD83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4DE17-794E-94DC-20B3-45B253C1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D2DBB-8659-6417-B38A-0676521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93665-7C68-16FE-B6F0-071AA0C7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289E2-6B6C-D335-A6DD-D4B8F489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6BF84-9CC2-4F26-CECA-F2DBBC13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8E1C5-38A9-328F-8325-C35DA51D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50D68-4E73-7224-A76D-0394BEDA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92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F68FE-D374-F069-300F-1299F69C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C6B4F-555C-96E8-05B2-BF0F21BA3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28806-DC8A-3838-E71E-7414C5B52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F9C9A-5D61-007D-6919-6E904BD0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706E6-1E33-D28E-D10C-31DF2737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7B233-A573-9870-7DF5-4DD90DEF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8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81C1D-3CE2-3622-2225-48B5CEF0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71BDEE-84F3-E53B-5AF6-AE7C4106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9A625-2302-1202-52F5-1020939D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BFEF9B-C730-34D8-37E0-3E99C6AC2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14B39D-F213-63D2-18C0-46E5652CE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D08E16-9D24-052C-A88C-60D9D238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C0FFC3-3729-378B-F06A-726746C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32978C-CBA3-CFC5-F63F-81B184A2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53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1B1D3-226A-4FC7-E771-2DBA9258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FFE1F-D96F-0E27-DD30-226A4007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B1A3C-4EE7-C2FE-92CE-E789EA35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FCFD26-A0A1-1E5C-6787-AC090DDA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094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E8D1F2-85D4-FFA6-8A8A-A541A8EA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41D74B-1AD1-BFD6-B5D4-3E6C3DFB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427B6-5B2B-CCE7-B6F2-2490B7B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186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0667A-EF52-A4D6-F2F8-BB1152EE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5E381-25AE-3C5F-53F8-3211A29C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BEA7C-F31D-847F-F80B-35FF5B413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05005-B444-B6FB-77E3-94B56480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D25FC-94EE-97D5-83F5-03F5B5F1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076B7-00FE-905E-57AA-FA21EA39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13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0F8D8-2801-F3EC-845D-0E89DE66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9219F-6124-26A1-2EF0-E4C14A645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BD37F-15E1-94AE-0853-02016B27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3BA58-0ED9-4F58-358D-9B23E10E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7DD9B-B667-E78D-513F-E2D02841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2542B-AD80-5E0B-2E27-8FCD2CEC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381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53604-6E07-31F5-2D24-7559E7B3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ED1FD-98AD-FF84-3C41-EC1EA9E2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550A6-924D-8DB9-279E-7BC5A87FA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0F62D-7278-9849-9647-3302020CF6D7}" type="datetimeFigureOut">
              <a:rPr kumimoji="1" lang="ko-KR" altLang="en-US" smtClean="0"/>
              <a:t>2024. 7. 31.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ABCF9-56F2-2514-3480-14B520534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B6858-83F4-B423-12DD-14DBEC53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56A43-7826-6F49-AC9B-5714DB9119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microsoft.com/office/2007/relationships/media" Target="../media/media2.mp4"/><Relationship Id="rId7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4.png"/><Relationship Id="rId5" Type="http://schemas.microsoft.com/office/2007/relationships/media" Target="../media/media3.mp4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DBBC4A5-E07D-D43D-8017-602A97FCAC0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/>
              <a:t>Talking Head Generation</a:t>
            </a:r>
            <a:endParaRPr kumimoji="1" lang="ko-KR" altLang="en-US" sz="4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BC54A7-1AA1-9002-90EC-E4C1F2C4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" y="2076150"/>
            <a:ext cx="6964268" cy="3789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2BE2D-FCE7-B8DA-92D4-9AD95CB53A38}"/>
              </a:ext>
            </a:extLst>
          </p:cNvPr>
          <p:cNvSpPr txBox="1"/>
          <p:nvPr/>
        </p:nvSpPr>
        <p:spPr>
          <a:xfrm>
            <a:off x="7660257" y="1915064"/>
            <a:ext cx="3693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Spatial Attention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Cross-Attention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Audio-Attention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Temporal-Attention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C841E-87DF-8056-54B7-CA8FE2005C88}"/>
              </a:ext>
            </a:extLst>
          </p:cNvPr>
          <p:cNvSpPr txBox="1"/>
          <p:nvPr/>
        </p:nvSpPr>
        <p:spPr>
          <a:xfrm>
            <a:off x="7487728" y="3429000"/>
            <a:ext cx="4646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* </a:t>
            </a:r>
            <a:r>
              <a:rPr kumimoji="1" lang="en-US" altLang="ko-KR" b="1" dirty="0"/>
              <a:t>Cross-Attention</a:t>
            </a:r>
          </a:p>
          <a:p>
            <a:r>
              <a:rPr kumimoji="1" lang="ko-KR" altLang="en-US" dirty="0"/>
              <a:t>두 개의 서로 다른 </a:t>
            </a:r>
            <a:r>
              <a:rPr kumimoji="1" lang="ko-KR" altLang="en-US" dirty="0" err="1"/>
              <a:t>시퀀스간의</a:t>
            </a:r>
            <a:r>
              <a:rPr kumimoji="1" lang="ko-KR" altLang="en-US" dirty="0"/>
              <a:t> 상호작용을 모델링하는 주의 메커니즘</a:t>
            </a:r>
          </a:p>
          <a:p>
            <a:r>
              <a:rPr kumimoji="1" lang="en-US" altLang="ko-KR" dirty="0"/>
              <a:t>-&gt; </a:t>
            </a:r>
            <a:r>
              <a:rPr kumimoji="1" lang="ko-KR" altLang="en-US" dirty="0"/>
              <a:t>오디오 시퀀스를 쿼리로 사용하고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비디오 프레임을 키와 값으로 사용하는 경우</a:t>
            </a:r>
            <a:r>
              <a:rPr kumimoji="1" lang="en-US" altLang="ko-KR" dirty="0"/>
              <a:t>, Cross-Attention</a:t>
            </a:r>
            <a:r>
              <a:rPr kumimoji="1" lang="ko-KR" altLang="en-US" dirty="0"/>
              <a:t>은 오디오 입력이 비디오에서 어떤 부분에 주목해야 하는지 결정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계산시에 주로 </a:t>
            </a:r>
            <a:r>
              <a:rPr kumimoji="1" lang="en-US" altLang="ko-KR" dirty="0"/>
              <a:t>Hadamard Product (</a:t>
            </a:r>
            <a:r>
              <a:rPr kumimoji="1" lang="ko-KR" altLang="en-US" dirty="0" err="1"/>
              <a:t>하다마드</a:t>
            </a:r>
            <a:r>
              <a:rPr kumimoji="1" lang="ko-KR" altLang="en-US" dirty="0"/>
              <a:t> 곱</a:t>
            </a:r>
            <a:r>
              <a:rPr kumimoji="1" lang="en-US" altLang="ko-KR" dirty="0"/>
              <a:t>)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4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utput (1)">
            <a:hlinkClick r:id="" action="ppaction://media"/>
            <a:extLst>
              <a:ext uri="{FF2B5EF4-FFF2-40B4-BE49-F238E27FC236}">
                <a16:creationId xmlns:a16="http://schemas.microsoft.com/office/drawing/2014/main" id="{BCDDB379-6A1C-784D-D523-19290E965D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49827" y="1875875"/>
            <a:ext cx="3427412" cy="3427412"/>
          </a:xfrm>
          <a:prstGeom prst="rect">
            <a:avLst/>
          </a:prstGeom>
        </p:spPr>
      </p:pic>
      <p:pic>
        <p:nvPicPr>
          <p:cNvPr id="5" name="output">
            <a:hlinkClick r:id="" action="ppaction://media"/>
            <a:extLst>
              <a:ext uri="{FF2B5EF4-FFF2-40B4-BE49-F238E27FC236}">
                <a16:creationId xmlns:a16="http://schemas.microsoft.com/office/drawing/2014/main" id="{A5B921D5-38CE-CA8C-FF70-6FE5EF506E3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82294" y="1875875"/>
            <a:ext cx="3427412" cy="342741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C2AA91F-5FF0-49F4-E7F1-4A1F5856192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/>
              <a:t>Results</a:t>
            </a:r>
            <a:endParaRPr kumimoji="1" lang="ko-KR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B946B-6DBB-EDC2-3F5C-9BEA7153D197}"/>
              </a:ext>
            </a:extLst>
          </p:cNvPr>
          <p:cNvSpPr txBox="1"/>
          <p:nvPr/>
        </p:nvSpPr>
        <p:spPr>
          <a:xfrm>
            <a:off x="1638914" y="5484267"/>
            <a:ext cx="14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Korean</a:t>
            </a:r>
            <a:endParaRPr kumimoji="1"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8E63B-9730-DE33-5033-BCC82F642EDD}"/>
              </a:ext>
            </a:extLst>
          </p:cNvPr>
          <p:cNvSpPr txBox="1"/>
          <p:nvPr/>
        </p:nvSpPr>
        <p:spPr>
          <a:xfrm>
            <a:off x="5371381" y="5484267"/>
            <a:ext cx="14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English</a:t>
            </a:r>
            <a:endParaRPr kumimoji="1" lang="ko-KR" altLang="en-US" b="1" dirty="0"/>
          </a:p>
        </p:txBody>
      </p:sp>
      <p:pic>
        <p:nvPicPr>
          <p:cNvPr id="2" name="output (1) (1)">
            <a:hlinkClick r:id="" action="ppaction://media"/>
            <a:extLst>
              <a:ext uri="{FF2B5EF4-FFF2-40B4-BE49-F238E27FC236}">
                <a16:creationId xmlns:a16="http://schemas.microsoft.com/office/drawing/2014/main" id="{207B06C6-39B8-B11B-81F2-BFAD1622CB98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14761" y="1875875"/>
            <a:ext cx="3427412" cy="3427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3DA3F1-D8B9-2D5B-582F-62D7CD8786F2}"/>
              </a:ext>
            </a:extLst>
          </p:cNvPr>
          <p:cNvSpPr txBox="1"/>
          <p:nvPr/>
        </p:nvSpPr>
        <p:spPr>
          <a:xfrm>
            <a:off x="8655866" y="5484267"/>
            <a:ext cx="234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Korean</a:t>
            </a:r>
          </a:p>
          <a:p>
            <a:pPr algn="ctr"/>
            <a:r>
              <a:rPr kumimoji="1" lang="en-US" altLang="ko-KR" b="1" dirty="0"/>
              <a:t>w/ low </a:t>
            </a:r>
            <a:r>
              <a:rPr kumimoji="1" lang="en-US" altLang="ko-KR" b="1" dirty="0" err="1"/>
              <a:t>lip_weight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79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6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</Words>
  <Application>Microsoft Macintosh PowerPoint</Application>
  <PresentationFormat>와이드스크린</PresentationFormat>
  <Paragraphs>14</Paragraphs>
  <Slides>2</Slides>
  <Notes>1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JooYoung Song</dc:creator>
  <cp:lastModifiedBy>JooYoung Song</cp:lastModifiedBy>
  <cp:revision>2</cp:revision>
  <dcterms:created xsi:type="dcterms:W3CDTF">2024-07-31T05:25:34Z</dcterms:created>
  <dcterms:modified xsi:type="dcterms:W3CDTF">2024-07-31T07:31:25Z</dcterms:modified>
</cp:coreProperties>
</file>