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 autoAdjust="0"/>
    <p:restoredTop sz="94660"/>
  </p:normalViewPr>
  <p:slideViewPr>
    <p:cSldViewPr snapToGrid="0">
      <p:cViewPr>
        <p:scale>
          <a:sx n="125" d="100"/>
          <a:sy n="125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51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4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1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4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11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26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01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40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6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2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3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99771" y="1640113"/>
            <a:ext cx="8432800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913" y="1847049"/>
            <a:ext cx="7888515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3257" y="1876077"/>
            <a:ext cx="7416800" cy="437957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241775" y="4552042"/>
            <a:ext cx="1181412" cy="2305958"/>
            <a:chOff x="9241775" y="4552042"/>
            <a:chExt cx="1181412" cy="2305958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C26789AC-DC29-438A-9C59-F953E59C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775" y="4552042"/>
              <a:ext cx="885645" cy="2055653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FD5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37385328-88B1-4FDF-AD20-1FCB478E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137" y="4569408"/>
              <a:ext cx="212729" cy="221411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6B02AE67-DB61-4668-98B7-BDD42778C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8865" y="4857026"/>
              <a:ext cx="65121" cy="639271"/>
            </a:xfrm>
            <a:custGeom>
              <a:avLst/>
              <a:gdLst>
                <a:gd name="T0" fmla="*/ 103 w 179"/>
                <a:gd name="T1" fmla="*/ 77 h 1766"/>
                <a:gd name="T2" fmla="*/ 103 w 179"/>
                <a:gd name="T3" fmla="*/ 409 h 1766"/>
                <a:gd name="T4" fmla="*/ 95 w 179"/>
                <a:gd name="T5" fmla="*/ 506 h 1766"/>
                <a:gd name="T6" fmla="*/ 77 w 179"/>
                <a:gd name="T7" fmla="*/ 563 h 1766"/>
                <a:gd name="T8" fmla="*/ 77 w 179"/>
                <a:gd name="T9" fmla="*/ 614 h 1766"/>
                <a:gd name="T10" fmla="*/ 77 w 179"/>
                <a:gd name="T11" fmla="*/ 666 h 1766"/>
                <a:gd name="T12" fmla="*/ 77 w 179"/>
                <a:gd name="T13" fmla="*/ 755 h 1766"/>
                <a:gd name="T14" fmla="*/ 94 w 179"/>
                <a:gd name="T15" fmla="*/ 851 h 1766"/>
                <a:gd name="T16" fmla="*/ 105 w 179"/>
                <a:gd name="T17" fmla="*/ 909 h 1766"/>
                <a:gd name="T18" fmla="*/ 127 w 179"/>
                <a:gd name="T19" fmla="*/ 1024 h 1766"/>
                <a:gd name="T20" fmla="*/ 163 w 179"/>
                <a:gd name="T21" fmla="*/ 1139 h 1766"/>
                <a:gd name="T22" fmla="*/ 179 w 179"/>
                <a:gd name="T23" fmla="*/ 1229 h 1766"/>
                <a:gd name="T24" fmla="*/ 179 w 179"/>
                <a:gd name="T25" fmla="*/ 1357 h 1766"/>
                <a:gd name="T26" fmla="*/ 179 w 179"/>
                <a:gd name="T27" fmla="*/ 1689 h 1766"/>
                <a:gd name="T28" fmla="*/ 179 w 179"/>
                <a:gd name="T29" fmla="*/ 1689 h 1766"/>
                <a:gd name="T30" fmla="*/ 169 w 179"/>
                <a:gd name="T31" fmla="*/ 1542 h 1766"/>
                <a:gd name="T32" fmla="*/ 153 w 179"/>
                <a:gd name="T33" fmla="*/ 1449 h 1766"/>
                <a:gd name="T34" fmla="*/ 127 w 179"/>
                <a:gd name="T35" fmla="*/ 1357 h 1766"/>
                <a:gd name="T36" fmla="*/ 127 w 179"/>
                <a:gd name="T37" fmla="*/ 1260 h 1766"/>
                <a:gd name="T38" fmla="*/ 103 w 179"/>
                <a:gd name="T39" fmla="*/ 1203 h 1766"/>
                <a:gd name="T40" fmla="*/ 67 w 179"/>
                <a:gd name="T41" fmla="*/ 1087 h 1766"/>
                <a:gd name="T42" fmla="*/ 42 w 179"/>
                <a:gd name="T43" fmla="*/ 1030 h 1766"/>
                <a:gd name="T44" fmla="*/ 25 w 179"/>
                <a:gd name="T45" fmla="*/ 933 h 1766"/>
                <a:gd name="T46" fmla="*/ 22 w 179"/>
                <a:gd name="T47" fmla="*/ 857 h 1766"/>
                <a:gd name="T48" fmla="*/ 0 w 179"/>
                <a:gd name="T49" fmla="*/ 716 h 1766"/>
                <a:gd name="T50" fmla="*/ 0 w 179"/>
                <a:gd name="T51" fmla="*/ 588 h 1766"/>
                <a:gd name="T52" fmla="*/ 6 w 179"/>
                <a:gd name="T53" fmla="*/ 571 h 1766"/>
                <a:gd name="T54" fmla="*/ 25 w 179"/>
                <a:gd name="T55" fmla="*/ 563 h 1766"/>
                <a:gd name="T56" fmla="*/ 51 w 179"/>
                <a:gd name="T57" fmla="*/ 457 h 1766"/>
                <a:gd name="T58" fmla="*/ 54 w 179"/>
                <a:gd name="T59" fmla="*/ 396 h 1766"/>
                <a:gd name="T60" fmla="*/ 77 w 179"/>
                <a:gd name="T61" fmla="*/ 307 h 1766"/>
                <a:gd name="T62" fmla="*/ 84 w 179"/>
                <a:gd name="T63" fmla="*/ 118 h 1766"/>
                <a:gd name="T64" fmla="*/ 103 w 179"/>
                <a:gd name="T6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" h="1766">
                  <a:moveTo>
                    <a:pt x="103" y="0"/>
                  </a:moveTo>
                  <a:lnTo>
                    <a:pt x="103" y="77"/>
                  </a:lnTo>
                  <a:lnTo>
                    <a:pt x="103" y="281"/>
                  </a:lnTo>
                  <a:lnTo>
                    <a:pt x="103" y="409"/>
                  </a:lnTo>
                  <a:lnTo>
                    <a:pt x="103" y="448"/>
                  </a:lnTo>
                  <a:lnTo>
                    <a:pt x="95" y="506"/>
                  </a:lnTo>
                  <a:lnTo>
                    <a:pt x="85" y="543"/>
                  </a:lnTo>
                  <a:lnTo>
                    <a:pt x="77" y="563"/>
                  </a:lnTo>
                  <a:lnTo>
                    <a:pt x="77" y="588"/>
                  </a:lnTo>
                  <a:lnTo>
                    <a:pt x="77" y="614"/>
                  </a:lnTo>
                  <a:lnTo>
                    <a:pt x="77" y="640"/>
                  </a:lnTo>
                  <a:lnTo>
                    <a:pt x="77" y="666"/>
                  </a:lnTo>
                  <a:lnTo>
                    <a:pt x="77" y="716"/>
                  </a:lnTo>
                  <a:lnTo>
                    <a:pt x="77" y="755"/>
                  </a:lnTo>
                  <a:lnTo>
                    <a:pt x="82" y="812"/>
                  </a:lnTo>
                  <a:lnTo>
                    <a:pt x="94" y="851"/>
                  </a:lnTo>
                  <a:lnTo>
                    <a:pt x="103" y="870"/>
                  </a:lnTo>
                  <a:lnTo>
                    <a:pt x="105" y="909"/>
                  </a:lnTo>
                  <a:lnTo>
                    <a:pt x="124" y="985"/>
                  </a:lnTo>
                  <a:lnTo>
                    <a:pt x="127" y="1024"/>
                  </a:lnTo>
                  <a:lnTo>
                    <a:pt x="144" y="1062"/>
                  </a:lnTo>
                  <a:lnTo>
                    <a:pt x="163" y="1139"/>
                  </a:lnTo>
                  <a:lnTo>
                    <a:pt x="179" y="1177"/>
                  </a:lnTo>
                  <a:lnTo>
                    <a:pt x="179" y="1229"/>
                  </a:lnTo>
                  <a:lnTo>
                    <a:pt x="179" y="1279"/>
                  </a:lnTo>
                  <a:lnTo>
                    <a:pt x="179" y="1357"/>
                  </a:lnTo>
                  <a:lnTo>
                    <a:pt x="179" y="1485"/>
                  </a:lnTo>
                  <a:lnTo>
                    <a:pt x="179" y="1689"/>
                  </a:lnTo>
                  <a:lnTo>
                    <a:pt x="179" y="1766"/>
                  </a:lnTo>
                  <a:lnTo>
                    <a:pt x="179" y="1689"/>
                  </a:lnTo>
                  <a:lnTo>
                    <a:pt x="179" y="1647"/>
                  </a:lnTo>
                  <a:lnTo>
                    <a:pt x="169" y="1542"/>
                  </a:lnTo>
                  <a:lnTo>
                    <a:pt x="153" y="1485"/>
                  </a:lnTo>
                  <a:lnTo>
                    <a:pt x="153" y="1449"/>
                  </a:lnTo>
                  <a:lnTo>
                    <a:pt x="144" y="1391"/>
                  </a:lnTo>
                  <a:lnTo>
                    <a:pt x="127" y="1357"/>
                  </a:lnTo>
                  <a:lnTo>
                    <a:pt x="127" y="1279"/>
                  </a:lnTo>
                  <a:lnTo>
                    <a:pt x="127" y="1260"/>
                  </a:lnTo>
                  <a:lnTo>
                    <a:pt x="118" y="1221"/>
                  </a:lnTo>
                  <a:lnTo>
                    <a:pt x="103" y="1203"/>
                  </a:lnTo>
                  <a:lnTo>
                    <a:pt x="87" y="1164"/>
                  </a:lnTo>
                  <a:lnTo>
                    <a:pt x="67" y="1087"/>
                  </a:lnTo>
                  <a:lnTo>
                    <a:pt x="51" y="1049"/>
                  </a:lnTo>
                  <a:lnTo>
                    <a:pt x="42" y="1030"/>
                  </a:lnTo>
                  <a:lnTo>
                    <a:pt x="32" y="991"/>
                  </a:lnTo>
                  <a:lnTo>
                    <a:pt x="25" y="933"/>
                  </a:lnTo>
                  <a:lnTo>
                    <a:pt x="25" y="896"/>
                  </a:lnTo>
                  <a:lnTo>
                    <a:pt x="22" y="857"/>
                  </a:lnTo>
                  <a:lnTo>
                    <a:pt x="3" y="771"/>
                  </a:lnTo>
                  <a:lnTo>
                    <a:pt x="0" y="716"/>
                  </a:lnTo>
                  <a:lnTo>
                    <a:pt x="0" y="640"/>
                  </a:lnTo>
                  <a:lnTo>
                    <a:pt x="0" y="588"/>
                  </a:lnTo>
                  <a:lnTo>
                    <a:pt x="0" y="585"/>
                  </a:lnTo>
                  <a:lnTo>
                    <a:pt x="6" y="571"/>
                  </a:lnTo>
                  <a:lnTo>
                    <a:pt x="16" y="563"/>
                  </a:lnTo>
                  <a:lnTo>
                    <a:pt x="25" y="563"/>
                  </a:lnTo>
                  <a:lnTo>
                    <a:pt x="41" y="524"/>
                  </a:lnTo>
                  <a:lnTo>
                    <a:pt x="51" y="457"/>
                  </a:lnTo>
                  <a:lnTo>
                    <a:pt x="51" y="435"/>
                  </a:lnTo>
                  <a:lnTo>
                    <a:pt x="54" y="396"/>
                  </a:lnTo>
                  <a:lnTo>
                    <a:pt x="74" y="329"/>
                  </a:lnTo>
                  <a:lnTo>
                    <a:pt x="77" y="307"/>
                  </a:lnTo>
                  <a:lnTo>
                    <a:pt x="77" y="234"/>
                  </a:lnTo>
                  <a:lnTo>
                    <a:pt x="84" y="118"/>
                  </a:lnTo>
                  <a:lnTo>
                    <a:pt x="98" y="1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D7A630B5-1C06-4708-B6BD-05C9DE31A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640" y="6278834"/>
              <a:ext cx="944254" cy="569809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xmlns="" id="{33450705-8A79-4303-B720-0EEB5E3F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640" y="6428613"/>
              <a:ext cx="1119547" cy="429387"/>
            </a:xfrm>
            <a:custGeom>
              <a:avLst/>
              <a:gdLst>
                <a:gd name="connsiteX0" fmla="*/ 720039 w 1119547"/>
                <a:gd name="connsiteY0" fmla="*/ 0 h 429387"/>
                <a:gd name="connsiteX1" fmla="*/ 774999 w 1119547"/>
                <a:gd name="connsiteY1" fmla="*/ 0 h 429387"/>
                <a:gd name="connsiteX2" fmla="*/ 815193 w 1119547"/>
                <a:gd name="connsiteY2" fmla="*/ 3980 h 429387"/>
                <a:gd name="connsiteX3" fmla="*/ 841951 w 1119547"/>
                <a:gd name="connsiteY3" fmla="*/ 11238 h 429387"/>
                <a:gd name="connsiteX4" fmla="*/ 858606 w 1119547"/>
                <a:gd name="connsiteY4" fmla="*/ 19197 h 429387"/>
                <a:gd name="connsiteX5" fmla="*/ 869487 w 1119547"/>
                <a:gd name="connsiteY5" fmla="*/ 28952 h 429387"/>
                <a:gd name="connsiteX6" fmla="*/ 869820 w 1119547"/>
                <a:gd name="connsiteY6" fmla="*/ 30747 h 429387"/>
                <a:gd name="connsiteX7" fmla="*/ 1119547 w 1119547"/>
                <a:gd name="connsiteY7" fmla="*/ 429387 h 429387"/>
                <a:gd name="connsiteX8" fmla="*/ 58799 w 1119547"/>
                <a:gd name="connsiteY8" fmla="*/ 429387 h 429387"/>
                <a:gd name="connsiteX9" fmla="*/ 0 w 1119547"/>
                <a:gd name="connsiteY9" fmla="*/ 289984 h 429387"/>
                <a:gd name="connsiteX10" fmla="*/ 11547 w 1119547"/>
                <a:gd name="connsiteY10" fmla="*/ 282025 h 429387"/>
                <a:gd name="connsiteX11" fmla="*/ 90046 w 1119547"/>
                <a:gd name="connsiteY11" fmla="*/ 231457 h 429387"/>
                <a:gd name="connsiteX12" fmla="*/ 166769 w 1119547"/>
                <a:gd name="connsiteY12" fmla="*/ 186196 h 429387"/>
                <a:gd name="connsiteX13" fmla="*/ 256815 w 1119547"/>
                <a:gd name="connsiteY13" fmla="*/ 136721 h 429387"/>
                <a:gd name="connsiteX14" fmla="*/ 355190 w 1119547"/>
                <a:gd name="connsiteY14" fmla="*/ 88572 h 429387"/>
                <a:gd name="connsiteX15" fmla="*/ 431468 w 1119547"/>
                <a:gd name="connsiteY15" fmla="*/ 57123 h 429387"/>
                <a:gd name="connsiteX16" fmla="*/ 482099 w 1119547"/>
                <a:gd name="connsiteY16" fmla="*/ 39409 h 429387"/>
                <a:gd name="connsiteX17" fmla="*/ 530952 w 1119547"/>
                <a:gd name="connsiteY17" fmla="*/ 25284 h 429387"/>
                <a:gd name="connsiteX18" fmla="*/ 579029 w 1119547"/>
                <a:gd name="connsiteY18" fmla="*/ 15218 h 429387"/>
                <a:gd name="connsiteX19" fmla="*/ 601790 w 1119547"/>
                <a:gd name="connsiteY19" fmla="*/ 12331 h 429387"/>
                <a:gd name="connsiteX20" fmla="*/ 646647 w 1119547"/>
                <a:gd name="connsiteY20" fmla="*/ 6165 h 42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9547" h="429387">
                  <a:moveTo>
                    <a:pt x="720039" y="0"/>
                  </a:moveTo>
                  <a:lnTo>
                    <a:pt x="774999" y="0"/>
                  </a:lnTo>
                  <a:lnTo>
                    <a:pt x="815193" y="3980"/>
                  </a:lnTo>
                  <a:lnTo>
                    <a:pt x="841951" y="11238"/>
                  </a:lnTo>
                  <a:lnTo>
                    <a:pt x="858606" y="19197"/>
                  </a:lnTo>
                  <a:lnTo>
                    <a:pt x="869487" y="28952"/>
                  </a:lnTo>
                  <a:cubicBezTo>
                    <a:pt x="869598" y="29576"/>
                    <a:pt x="869709" y="30123"/>
                    <a:pt x="869820" y="30747"/>
                  </a:cubicBezTo>
                  <a:lnTo>
                    <a:pt x="1119547" y="429387"/>
                  </a:lnTo>
                  <a:lnTo>
                    <a:pt x="58799" y="429387"/>
                  </a:lnTo>
                  <a:lnTo>
                    <a:pt x="0" y="289984"/>
                  </a:lnTo>
                  <a:lnTo>
                    <a:pt x="11547" y="282025"/>
                  </a:lnTo>
                  <a:lnTo>
                    <a:pt x="90046" y="231457"/>
                  </a:lnTo>
                  <a:lnTo>
                    <a:pt x="166769" y="186196"/>
                  </a:lnTo>
                  <a:lnTo>
                    <a:pt x="256815" y="136721"/>
                  </a:lnTo>
                  <a:lnTo>
                    <a:pt x="355190" y="88572"/>
                  </a:lnTo>
                  <a:lnTo>
                    <a:pt x="431468" y="57123"/>
                  </a:lnTo>
                  <a:lnTo>
                    <a:pt x="482099" y="39409"/>
                  </a:lnTo>
                  <a:lnTo>
                    <a:pt x="530952" y="25284"/>
                  </a:lnTo>
                  <a:lnTo>
                    <a:pt x="579029" y="15218"/>
                  </a:lnTo>
                  <a:lnTo>
                    <a:pt x="601790" y="12331"/>
                  </a:lnTo>
                  <a:lnTo>
                    <a:pt x="646647" y="616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099507" y="226614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 smtClean="0">
                <a:solidFill>
                  <a:prstClr val="white"/>
                </a:solidFill>
              </a:rPr>
              <a:t>Completion </a:t>
            </a:r>
            <a:r>
              <a:rPr lang="en-US" altLang="ko-KR" sz="3600" b="1" i="1" dirty="0" smtClean="0">
                <a:solidFill>
                  <a:srgbClr val="FFC000"/>
                </a:solidFill>
              </a:rPr>
              <a:t>PROJECT</a:t>
            </a:r>
            <a:endParaRPr lang="en-US" altLang="ko-KR" sz="3600" b="1" i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</a:t>
            </a:r>
            <a:r>
              <a:rPr lang="en-US" altLang="ko-KR" sz="1100" dirty="0" smtClean="0">
                <a:solidFill>
                  <a:prstClr val="white"/>
                </a:solidFill>
              </a:rPr>
              <a:t>Life, You Only Live Once.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133342" y="2932184"/>
            <a:ext cx="1552772" cy="155277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988978" y="4731864"/>
            <a:ext cx="1841500" cy="3302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이희수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12290" y="2936300"/>
            <a:ext cx="1552772" cy="155277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67926" y="4735980"/>
            <a:ext cx="1841500" cy="3302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전성욱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503" y="3220993"/>
            <a:ext cx="827368" cy="97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0268" y="3139464"/>
            <a:ext cx="980303" cy="11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34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UI Prototyping(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 상세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974" y="1992644"/>
            <a:ext cx="6535822" cy="437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7512138" y="4492172"/>
            <a:ext cx="453852" cy="2116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1251" y="2737530"/>
            <a:ext cx="3094346" cy="293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812859" y="4610875"/>
            <a:ext cx="1281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다음 페이지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094700" y="5245935"/>
            <a:ext cx="655678" cy="2116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93129" y="5372876"/>
            <a:ext cx="1281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다음 페이지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15" name="직선 화살표 연결선 14"/>
          <p:cNvCxnSpPr>
            <a:stCxn id="18" idx="5"/>
            <a:endCxn id="12" idx="1"/>
          </p:cNvCxnSpPr>
          <p:nvPr/>
        </p:nvCxnSpPr>
        <p:spPr>
          <a:xfrm>
            <a:off x="7958604" y="3067272"/>
            <a:ext cx="202647" cy="113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723491" y="2843499"/>
            <a:ext cx="275452" cy="2621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65133" y="3155086"/>
            <a:ext cx="15861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장바구니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UI Prototyping(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주문내역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259" y="1997008"/>
            <a:ext cx="6551011" cy="435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타원 9"/>
          <p:cNvSpPr/>
          <p:nvPr/>
        </p:nvSpPr>
        <p:spPr>
          <a:xfrm>
            <a:off x="7265001" y="3231783"/>
            <a:ext cx="527993" cy="2116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64579" y="3350486"/>
            <a:ext cx="1281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다음 페이지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44406" y="3524227"/>
            <a:ext cx="589778" cy="2116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36169" y="3820788"/>
            <a:ext cx="309691" cy="2116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4"/>
            <a:endCxn id="20" idx="0"/>
          </p:cNvCxnSpPr>
          <p:nvPr/>
        </p:nvCxnSpPr>
        <p:spPr>
          <a:xfrm flipH="1">
            <a:off x="6532537" y="4032422"/>
            <a:ext cx="858478" cy="65195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CF8E1F9-3142-4313-BF0B-4F2AD9E1887C}"/>
              </a:ext>
            </a:extLst>
          </p:cNvPr>
          <p:cNvSpPr/>
          <p:nvPr/>
        </p:nvSpPr>
        <p:spPr>
          <a:xfrm>
            <a:off x="5132036" y="4684374"/>
            <a:ext cx="2801002" cy="50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★★★★☆ </a:t>
            </a:r>
            <a:r>
              <a:rPr lang="ko-KR" altLang="en-US" sz="1200" dirty="0" smtClean="0">
                <a:solidFill>
                  <a:schemeClr val="tx1"/>
                </a:solidFill>
              </a:rPr>
              <a:t>매우 좋음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CF8E1F9-3142-4313-BF0B-4F2AD9E1887C}"/>
              </a:ext>
            </a:extLst>
          </p:cNvPr>
          <p:cNvSpPr/>
          <p:nvPr/>
        </p:nvSpPr>
        <p:spPr>
          <a:xfrm>
            <a:off x="7310946" y="4761468"/>
            <a:ext cx="506765" cy="35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UI Prototyping(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배송 조회 및 교환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반품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942" y="2010033"/>
            <a:ext cx="6383809" cy="432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83034" y="2529009"/>
            <a:ext cx="15861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환불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UI Prototyping(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569" y="2105400"/>
            <a:ext cx="6975606" cy="422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6. DB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933" y="2008703"/>
            <a:ext cx="5920830" cy="429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7. Data Flow Diagram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2617" y="1997594"/>
            <a:ext cx="6070770" cy="439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7. Data Flow Diagram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977" y="2013438"/>
            <a:ext cx="6544974" cy="43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8. Use Case Diagram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9191" y="1958925"/>
            <a:ext cx="4603407" cy="451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9. Class Diagram(Controller &amp; Service)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3220" y="2171700"/>
            <a:ext cx="198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3113" y="4160520"/>
            <a:ext cx="36099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6455" y="2428875"/>
            <a:ext cx="337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9. Class Diagram(DAO)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3143" y="2020254"/>
            <a:ext cx="7798117" cy="40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473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분류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UI Prototyping,			Data Flow Diagram,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Class Diagram,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			Use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Diagram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 및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배송 조회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 </a:t>
            </a:r>
            <a:r>
              <a:rPr lang="ko-KR" alt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화면별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프로세스 설계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물품 리스트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view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구현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	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계획서 작성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교환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반품 문의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내역 조회 및 반품 교환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메뉴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view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					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기능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기능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 주제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Spring MVC2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MyBatis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주문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배송조회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반품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교환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 작성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교환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반품 문의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등의 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기능을 가진 의류 쇼핑몰 사이트 구현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99521" y="2075446"/>
            <a:ext cx="1552772" cy="155277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16971" y="2079565"/>
            <a:ext cx="1552772" cy="155277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682" y="2364255"/>
            <a:ext cx="827368" cy="97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949" y="2282729"/>
            <a:ext cx="980303" cy="11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9. Class Diagram(VO)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43" y="2212026"/>
            <a:ext cx="5679757" cy="425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개월 교육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인생의 전환점이 되길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91981" y="1881592"/>
            <a:ext cx="2877339" cy="28773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600" b="1" dirty="0" smtClean="0">
                <a:solidFill>
                  <a:prstClr val="white"/>
                </a:solidFill>
              </a:rPr>
              <a:t>끝</a:t>
            </a:r>
            <a:endParaRPr lang="en-US" altLang="ko-KR" sz="9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 </a:t>
            </a:r>
            <a:r>
              <a:rPr lang="ko-KR" alt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09812" y="2037306"/>
          <a:ext cx="8152027" cy="4248170"/>
        </p:xfrm>
        <a:graphic>
          <a:graphicData uri="http://schemas.openxmlformats.org/drawingml/2006/table">
            <a:tbl>
              <a:tblPr/>
              <a:tblGrid>
                <a:gridCol w="1030645"/>
                <a:gridCol w="1033749"/>
                <a:gridCol w="1033749"/>
                <a:gridCol w="1033749"/>
                <a:gridCol w="1033749"/>
                <a:gridCol w="1033749"/>
                <a:gridCol w="1033749"/>
                <a:gridCol w="918888"/>
              </a:tblGrid>
              <a:tr h="3436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1" u="none" strike="noStrike" dirty="0">
                          <a:solidFill>
                            <a:srgbClr val="7F7F7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1F497D"/>
                          </a:solidFill>
                          <a:latin typeface="맑은 고딕"/>
                        </a:rPr>
                        <a:t>DEPTH1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9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ID/PW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이용 약관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탈퇴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글쓰기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 </a:t>
            </a:r>
            <a:r>
              <a:rPr lang="ko-KR" alt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맵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11869" y="2037993"/>
          <a:ext cx="8924327" cy="4255723"/>
        </p:xfrm>
        <a:graphic>
          <a:graphicData uri="http://schemas.openxmlformats.org/drawingml/2006/table">
            <a:tbl>
              <a:tblPr/>
              <a:tblGrid>
                <a:gridCol w="463095"/>
                <a:gridCol w="464488"/>
                <a:gridCol w="464488"/>
                <a:gridCol w="464488"/>
                <a:gridCol w="464488"/>
                <a:gridCol w="464488"/>
                <a:gridCol w="464488"/>
                <a:gridCol w="2397769"/>
                <a:gridCol w="368244"/>
                <a:gridCol w="301291"/>
                <a:gridCol w="301291"/>
                <a:gridCol w="301291"/>
                <a:gridCol w="301291"/>
                <a:gridCol w="1703127"/>
              </a:tblGrid>
              <a:tr h="1765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NAV </a:t>
                      </a:r>
                      <a:r>
                        <a:rPr lang="ko-KR" altLang="en-US" sz="7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영역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페이지 영역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1" u="none" strike="noStrike">
                          <a:solidFill>
                            <a:srgbClr val="7F7F7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DEPTH1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DEPTH2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1F497D"/>
                          </a:solidFill>
                          <a:latin typeface="맑은 고딕"/>
                        </a:rPr>
                        <a:t>DEPTH3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DEPTH4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DEPTH5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DEPTH6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페이지 명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팝업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C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R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U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주요기능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160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 이전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이후 변경되는 부분 기술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ID/PW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&gt;ID/PW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&gt;ID/PW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 인증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&gt;ID/PW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 인증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임시 발급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 휴대폰 인증 성공 시 이메일로 임시 비밀번호 전송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이용 약관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이용 약관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약관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INSERT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이용 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INSERT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회원정보 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UPDATE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탈퇴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탈퇴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택배사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UPDATE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9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 조회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택배사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장바구니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INSERT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</a:t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문의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글쓰기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글쓰기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INSERT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글수정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 UPDATE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글삭제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메인페이지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페이지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목록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상세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 READ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3941" marR="3941" marT="39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화면별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프로세스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29396" y="2045430"/>
          <a:ext cx="4960874" cy="4256521"/>
        </p:xfrm>
        <a:graphic>
          <a:graphicData uri="http://schemas.openxmlformats.org/drawingml/2006/table">
            <a:tbl>
              <a:tblPr/>
              <a:tblGrid>
                <a:gridCol w="718388"/>
                <a:gridCol w="4242486"/>
              </a:tblGrid>
              <a:tr h="2064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1F497D"/>
                          </a:solidFill>
                          <a:latin typeface="맑은 고딕"/>
                        </a:rPr>
                        <a:t>메뉴명</a:t>
                      </a:r>
                      <a:endParaRPr lang="ko-KR" altLang="en-US" sz="1100" b="1" i="0" u="none" strike="noStrike" dirty="0">
                        <a:solidFill>
                          <a:srgbClr val="1F497D"/>
                        </a:solidFill>
                        <a:latin typeface="맑은 고딕"/>
                      </a:endParaRP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1F497D"/>
                          </a:solidFill>
                          <a:latin typeface="맑은 고딕"/>
                        </a:rPr>
                        <a:t>프로세스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메인페이지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회원 로그인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따른 화면 구분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회원가입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ID/PW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 페이지 이동 가능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ID/PW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읽어와서 로그인 성공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실패 구분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ID/PW </a:t>
                      </a:r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찾기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 시 휴대폰 인증 후 회원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읽어와 페이지에서 바로 출력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PW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찾기 시 휴대폰 인증 후 임시 비밀번호 등록 된 이메일로 전송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 확인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성별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생년월일을 입력 받음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회원정보 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탈퇴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조회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내가 쓴 글로 페이지 이동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회원정보 수정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아이디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생년월일을 제외한 항목 입력 받아서 수정 할 수 있게 함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회원 탈퇴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탈퇴 사유 선택 후 비밀번호입력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 인증 받고 탈퇴 할 수 있게 함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주문 조회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주문한 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선택한 옵션 등 페이지에 출력하고 배송 조회로 페이지 이동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비회원일 경우 주문번호와 비밀번호 입력으로 처리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배송 조회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팝업 창으로 택배사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연결되어 송장번호 입력 시 택배 조회 할 수 있도록 함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내가 쓴 글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회원일 경우만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하여 출력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목록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하여 출력</a:t>
                      </a:r>
                    </a:p>
                  </a:txBody>
                  <a:tcPr marL="7057" marR="7057" marT="70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별 프로세스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33582" y="2047559"/>
          <a:ext cx="7955261" cy="4262624"/>
        </p:xfrm>
        <a:graphic>
          <a:graphicData uri="http://schemas.openxmlformats.org/drawingml/2006/table">
            <a:tbl>
              <a:tblPr/>
              <a:tblGrid>
                <a:gridCol w="746780"/>
                <a:gridCol w="7208481"/>
              </a:tblGrid>
              <a:tr h="395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1F497D"/>
                          </a:solidFill>
                          <a:latin typeface="맑은 고딕"/>
                        </a:rPr>
                        <a:t>메뉴명</a:t>
                      </a:r>
                      <a:endParaRPr lang="ko-KR" altLang="en-US" sz="1200" b="1" i="0" u="none" strike="noStrike" dirty="0">
                        <a:solidFill>
                          <a:srgbClr val="1F497D"/>
                        </a:solidFill>
                        <a:latin typeface="맑은 고딕"/>
                      </a:endParaRP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1F497D"/>
                          </a:solidFill>
                          <a:latin typeface="맑은 고딕"/>
                        </a:rPr>
                        <a:t>프로세스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내용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상품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하여 출력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수정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자신이 쓴 글은 수정 할 수 있게 하여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UPDATE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삭제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상품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자신이 쓴 글은 삭제 할 수 있게 하여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UPDATE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장바구니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상품 상세에서 장바구니 추가 시 장바구니 페이지에 표시 될 수 있게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으로 처리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상품 목록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상품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이미지와 가격만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하여 페이지 출력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상품 상세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상품 이미지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사이즈 정보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색상 등 상품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모든 항목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하여 페이지 출력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결제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팝업 창으로 카드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계좌 등 선택하고 입력 받을 수 있도록 함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리뷰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ㅇ 리뷰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하여 출력하고 리뷰는 작성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이미지 등록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별점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 가능하게 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등록자는 로그인된 정보로 자동입력 되게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쓰기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문의 분류를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SELECT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선택 후 내용만 입력하여 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INSERT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등록자는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정보로 자동입력 되게 처리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F497D"/>
                          </a:solidFill>
                          <a:latin typeface="맑은 고딕"/>
                        </a:rPr>
                        <a:t>글 검색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글 제목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작성자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입력받아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 문의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READ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함</a:t>
                      </a:r>
                    </a:p>
                  </a:txBody>
                  <a:tcPr marL="7730" marR="7730" marT="77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별 프로세스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36587" y="2050114"/>
          <a:ext cx="7425035" cy="1220307"/>
        </p:xfrm>
        <a:graphic>
          <a:graphicData uri="http://schemas.openxmlformats.org/drawingml/2006/table">
            <a:tbl>
              <a:tblPr/>
              <a:tblGrid>
                <a:gridCol w="7425035"/>
              </a:tblGrid>
              <a:tr h="2666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1F497D"/>
                          </a:solidFill>
                          <a:latin typeface="맑은 고딕"/>
                        </a:rPr>
                        <a:t>공통사항</a:t>
                      </a:r>
                    </a:p>
                  </a:txBody>
                  <a:tcPr marL="8000" marR="8000" marT="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9536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관리자의 경우 상품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주문내역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입고 및 재고 관리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및 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문의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답글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회원정보 확인이 가능하게 함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비회원이 상품 결제 시 이름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전화번호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주소 입력 후 결제하면 주문번호가 문자로 발송되게 함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비회원일 경우 주문번호와 이름 입력 후 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문의 글 쓰기와 글 수정 및 글 삭제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리뷰 작성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목록 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 조회 가능하게 함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ㅇ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마이페이지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접근 및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마이페이지의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하위 페이지들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목록 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 조회는 제외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은 회원 로그인을 해야지만 사용 가능 함</a:t>
                      </a:r>
                    </a:p>
                  </a:txBody>
                  <a:tcPr marL="8000" marR="8000" marT="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UI Prototyping(</a:t>
            </a:r>
            <a:r>
              <a:rPr lang="ko-KR" alt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및 회원가입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736" y="1999089"/>
            <a:ext cx="6163347" cy="43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5822" y="346473"/>
            <a:ext cx="11627473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0070C0">
                  <a:shade val="30000"/>
                  <a:satMod val="115000"/>
                </a:srgbClr>
              </a:gs>
              <a:gs pos="50000">
                <a:srgbClr val="0089FA"/>
              </a:gs>
            </a:gsLst>
            <a:lin ang="16020000" scaled="0"/>
            <a:tileRect/>
          </a:gradFill>
          <a:ln>
            <a:solidFill>
              <a:srgbClr val="005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870" y="553409"/>
            <a:ext cx="11150793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5968" y="553409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Completion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life, You Only Live Once.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584" y="1544498"/>
            <a:ext cx="990188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UI Prototyping(</a:t>
            </a:r>
            <a:r>
              <a:rPr lang="ko-KR" altLang="en-US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상품 리스트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215" y="1992449"/>
            <a:ext cx="6688862" cy="434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0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1341</Words>
  <Application>Microsoft Office PowerPoint</Application>
  <PresentationFormat>사용자 지정</PresentationFormat>
  <Paragraphs>630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63</cp:revision>
  <dcterms:created xsi:type="dcterms:W3CDTF">2020-01-03T04:10:17Z</dcterms:created>
  <dcterms:modified xsi:type="dcterms:W3CDTF">2020-01-17T05:15:05Z</dcterms:modified>
</cp:coreProperties>
</file>