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43" r:id="rId2"/>
    <p:sldId id="341" r:id="rId3"/>
    <p:sldId id="344" r:id="rId4"/>
    <p:sldId id="342" r:id="rId5"/>
    <p:sldId id="351" r:id="rId6"/>
    <p:sldId id="345" r:id="rId7"/>
    <p:sldId id="347" r:id="rId8"/>
    <p:sldId id="349" r:id="rId9"/>
    <p:sldId id="348" r:id="rId10"/>
    <p:sldId id="350" r:id="rId11"/>
    <p:sldId id="353" r:id="rId12"/>
  </p:sldIdLst>
  <p:sldSz cx="12192000" cy="6858000"/>
  <p:notesSz cx="7099300" cy="10234613"/>
  <p:embeddedFontLst>
    <p:embeddedFont>
      <p:font typeface="맑은 고딕" panose="020B0503020000020004" pitchFamily="50" charset="-127"/>
      <p:regular r:id="rId13"/>
      <p:bold r:id="rId14"/>
    </p:embeddedFont>
    <p:embeddedFont>
      <p:font typeface="휴먼편지체" panose="02030504000101010101" pitchFamily="18" charset="-127"/>
      <p:regular r:id="rId15"/>
    </p:embeddedFont>
    <p:embeddedFont>
      <p:font typeface="Blackadder ITC" panose="04020505051007020D02" pitchFamily="82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3300"/>
    <a:srgbClr val="767171"/>
    <a:srgbClr val="4AB8A1"/>
    <a:srgbClr val="C1D03E"/>
    <a:srgbClr val="1E2A38"/>
    <a:srgbClr val="524C4C"/>
    <a:srgbClr val="2F2F31"/>
    <a:srgbClr val="3A3434"/>
    <a:srgbClr val="4D4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/business/mast/mvie/searchMovieList.d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198235" y="611914"/>
            <a:ext cx="5808663" cy="5608038"/>
            <a:chOff x="2901" y="1264"/>
            <a:chExt cx="1853" cy="178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901" y="1760"/>
              <a:ext cx="1853" cy="1293"/>
            </a:xfrm>
            <a:custGeom>
              <a:avLst/>
              <a:gdLst>
                <a:gd name="T0" fmla="*/ 5560 w 5560"/>
                <a:gd name="T1" fmla="*/ 3658 h 3881"/>
                <a:gd name="T2" fmla="*/ 5560 w 5560"/>
                <a:gd name="T3" fmla="*/ 3681 h 3881"/>
                <a:gd name="T4" fmla="*/ 5552 w 5560"/>
                <a:gd name="T5" fmla="*/ 3724 h 3881"/>
                <a:gd name="T6" fmla="*/ 5535 w 5560"/>
                <a:gd name="T7" fmla="*/ 3765 h 3881"/>
                <a:gd name="T8" fmla="*/ 5510 w 5560"/>
                <a:gd name="T9" fmla="*/ 3799 h 3881"/>
                <a:gd name="T10" fmla="*/ 5480 w 5560"/>
                <a:gd name="T11" fmla="*/ 3830 h 3881"/>
                <a:gd name="T12" fmla="*/ 5444 w 5560"/>
                <a:gd name="T13" fmla="*/ 3854 h 3881"/>
                <a:gd name="T14" fmla="*/ 5405 w 5560"/>
                <a:gd name="T15" fmla="*/ 3871 h 3881"/>
                <a:gd name="T16" fmla="*/ 5362 w 5560"/>
                <a:gd name="T17" fmla="*/ 3880 h 3881"/>
                <a:gd name="T18" fmla="*/ 5339 w 5560"/>
                <a:gd name="T19" fmla="*/ 3881 h 3881"/>
                <a:gd name="T20" fmla="*/ 223 w 5560"/>
                <a:gd name="T21" fmla="*/ 3881 h 3881"/>
                <a:gd name="T22" fmla="*/ 200 w 5560"/>
                <a:gd name="T23" fmla="*/ 3880 h 3881"/>
                <a:gd name="T24" fmla="*/ 157 w 5560"/>
                <a:gd name="T25" fmla="*/ 3871 h 3881"/>
                <a:gd name="T26" fmla="*/ 117 w 5560"/>
                <a:gd name="T27" fmla="*/ 3854 h 3881"/>
                <a:gd name="T28" fmla="*/ 81 w 5560"/>
                <a:gd name="T29" fmla="*/ 3830 h 3881"/>
                <a:gd name="T30" fmla="*/ 50 w 5560"/>
                <a:gd name="T31" fmla="*/ 3799 h 3881"/>
                <a:gd name="T32" fmla="*/ 26 w 5560"/>
                <a:gd name="T33" fmla="*/ 3765 h 3881"/>
                <a:gd name="T34" fmla="*/ 10 w 5560"/>
                <a:gd name="T35" fmla="*/ 3724 h 3881"/>
                <a:gd name="T36" fmla="*/ 2 w 5560"/>
                <a:gd name="T37" fmla="*/ 3681 h 3881"/>
                <a:gd name="T38" fmla="*/ 0 w 5560"/>
                <a:gd name="T39" fmla="*/ 3658 h 3881"/>
                <a:gd name="T40" fmla="*/ 0 w 5560"/>
                <a:gd name="T41" fmla="*/ 0 h 3881"/>
                <a:gd name="T42" fmla="*/ 5560 w 5560"/>
                <a:gd name="T43" fmla="*/ 0 h 3881"/>
                <a:gd name="T44" fmla="*/ 5560 w 5560"/>
                <a:gd name="T45" fmla="*/ 3658 h 3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60" h="3881">
                  <a:moveTo>
                    <a:pt x="5560" y="3658"/>
                  </a:moveTo>
                  <a:lnTo>
                    <a:pt x="5560" y="3681"/>
                  </a:lnTo>
                  <a:lnTo>
                    <a:pt x="5552" y="3724"/>
                  </a:lnTo>
                  <a:lnTo>
                    <a:pt x="5535" y="3765"/>
                  </a:lnTo>
                  <a:lnTo>
                    <a:pt x="5510" y="3799"/>
                  </a:lnTo>
                  <a:lnTo>
                    <a:pt x="5480" y="3830"/>
                  </a:lnTo>
                  <a:lnTo>
                    <a:pt x="5444" y="3854"/>
                  </a:lnTo>
                  <a:lnTo>
                    <a:pt x="5405" y="3871"/>
                  </a:lnTo>
                  <a:lnTo>
                    <a:pt x="5362" y="3880"/>
                  </a:lnTo>
                  <a:lnTo>
                    <a:pt x="5339" y="3881"/>
                  </a:lnTo>
                  <a:lnTo>
                    <a:pt x="223" y="3881"/>
                  </a:lnTo>
                  <a:lnTo>
                    <a:pt x="200" y="3880"/>
                  </a:lnTo>
                  <a:lnTo>
                    <a:pt x="157" y="3871"/>
                  </a:lnTo>
                  <a:lnTo>
                    <a:pt x="117" y="3854"/>
                  </a:lnTo>
                  <a:lnTo>
                    <a:pt x="81" y="3830"/>
                  </a:lnTo>
                  <a:lnTo>
                    <a:pt x="50" y="3799"/>
                  </a:lnTo>
                  <a:lnTo>
                    <a:pt x="26" y="3765"/>
                  </a:lnTo>
                  <a:lnTo>
                    <a:pt x="10" y="3724"/>
                  </a:lnTo>
                  <a:lnTo>
                    <a:pt x="2" y="3681"/>
                  </a:lnTo>
                  <a:lnTo>
                    <a:pt x="0" y="3658"/>
                  </a:lnTo>
                  <a:lnTo>
                    <a:pt x="0" y="0"/>
                  </a:lnTo>
                  <a:lnTo>
                    <a:pt x="5560" y="0"/>
                  </a:lnTo>
                  <a:lnTo>
                    <a:pt x="5560" y="365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31" y="1760"/>
              <a:ext cx="369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1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588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39" y="1760"/>
              <a:ext cx="370" cy="250"/>
            </a:xfrm>
            <a:custGeom>
              <a:avLst/>
              <a:gdLst>
                <a:gd name="T0" fmla="*/ 539 w 1109"/>
                <a:gd name="T1" fmla="*/ 750 h 750"/>
                <a:gd name="T2" fmla="*/ 0 w 1109"/>
                <a:gd name="T3" fmla="*/ 750 h 750"/>
                <a:gd name="T4" fmla="*/ 570 w 1109"/>
                <a:gd name="T5" fmla="*/ 0 h 750"/>
                <a:gd name="T6" fmla="*/ 1109 w 1109"/>
                <a:gd name="T7" fmla="*/ 0 h 750"/>
                <a:gd name="T8" fmla="*/ 539 w 1109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750">
                  <a:moveTo>
                    <a:pt x="539" y="750"/>
                  </a:moveTo>
                  <a:lnTo>
                    <a:pt x="0" y="750"/>
                  </a:lnTo>
                  <a:lnTo>
                    <a:pt x="570" y="0"/>
                  </a:lnTo>
                  <a:lnTo>
                    <a:pt x="1109" y="0"/>
                  </a:lnTo>
                  <a:lnTo>
                    <a:pt x="539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293" y="1760"/>
              <a:ext cx="370" cy="250"/>
            </a:xfrm>
            <a:custGeom>
              <a:avLst/>
              <a:gdLst>
                <a:gd name="T0" fmla="*/ 541 w 1111"/>
                <a:gd name="T1" fmla="*/ 750 h 750"/>
                <a:gd name="T2" fmla="*/ 0 w 1111"/>
                <a:gd name="T3" fmla="*/ 750 h 750"/>
                <a:gd name="T4" fmla="*/ 571 w 1111"/>
                <a:gd name="T5" fmla="*/ 0 h 750"/>
                <a:gd name="T6" fmla="*/ 1111 w 1111"/>
                <a:gd name="T7" fmla="*/ 0 h 750"/>
                <a:gd name="T8" fmla="*/ 541 w 1111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750">
                  <a:moveTo>
                    <a:pt x="541" y="750"/>
                  </a:moveTo>
                  <a:lnTo>
                    <a:pt x="0" y="750"/>
                  </a:lnTo>
                  <a:lnTo>
                    <a:pt x="571" y="0"/>
                  </a:lnTo>
                  <a:lnTo>
                    <a:pt x="1111" y="0"/>
                  </a:lnTo>
                  <a:lnTo>
                    <a:pt x="541" y="7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045" y="1444"/>
              <a:ext cx="397" cy="246"/>
            </a:xfrm>
            <a:custGeom>
              <a:avLst/>
              <a:gdLst>
                <a:gd name="T0" fmla="*/ 535 w 1192"/>
                <a:gd name="T1" fmla="*/ 0 h 737"/>
                <a:gd name="T2" fmla="*/ 0 w 1192"/>
                <a:gd name="T3" fmla="*/ 63 h 737"/>
                <a:gd name="T4" fmla="*/ 656 w 1192"/>
                <a:gd name="T5" fmla="*/ 737 h 737"/>
                <a:gd name="T6" fmla="*/ 1192 w 1192"/>
                <a:gd name="T7" fmla="*/ 671 h 737"/>
                <a:gd name="T8" fmla="*/ 535 w 1192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737">
                  <a:moveTo>
                    <a:pt x="535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2" y="67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22" y="1465"/>
              <a:ext cx="343" cy="246"/>
            </a:xfrm>
            <a:custGeom>
              <a:avLst/>
              <a:gdLst>
                <a:gd name="T0" fmla="*/ 375 w 1030"/>
                <a:gd name="T1" fmla="*/ 0 h 737"/>
                <a:gd name="T2" fmla="*/ 0 w 1030"/>
                <a:gd name="T3" fmla="*/ 43 h 737"/>
                <a:gd name="T4" fmla="*/ 496 w 1030"/>
                <a:gd name="T5" fmla="*/ 737 h 737"/>
                <a:gd name="T6" fmla="*/ 1030 w 1030"/>
                <a:gd name="T7" fmla="*/ 674 h 737"/>
                <a:gd name="T8" fmla="*/ 375 w 103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37">
                  <a:moveTo>
                    <a:pt x="375" y="0"/>
                  </a:moveTo>
                  <a:lnTo>
                    <a:pt x="0" y="43"/>
                  </a:lnTo>
                  <a:lnTo>
                    <a:pt x="496" y="737"/>
                  </a:lnTo>
                  <a:lnTo>
                    <a:pt x="1030" y="67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20" y="1423"/>
              <a:ext cx="397" cy="246"/>
            </a:xfrm>
            <a:custGeom>
              <a:avLst/>
              <a:gdLst>
                <a:gd name="T0" fmla="*/ 536 w 1191"/>
                <a:gd name="T1" fmla="*/ 0 h 738"/>
                <a:gd name="T2" fmla="*/ 0 w 1191"/>
                <a:gd name="T3" fmla="*/ 64 h 738"/>
                <a:gd name="T4" fmla="*/ 655 w 1191"/>
                <a:gd name="T5" fmla="*/ 738 h 738"/>
                <a:gd name="T6" fmla="*/ 1191 w 1191"/>
                <a:gd name="T7" fmla="*/ 671 h 738"/>
                <a:gd name="T8" fmla="*/ 536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6" y="0"/>
                  </a:moveTo>
                  <a:lnTo>
                    <a:pt x="0" y="64"/>
                  </a:lnTo>
                  <a:lnTo>
                    <a:pt x="655" y="738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396" y="1402"/>
              <a:ext cx="397" cy="246"/>
            </a:xfrm>
            <a:custGeom>
              <a:avLst/>
              <a:gdLst>
                <a:gd name="T0" fmla="*/ 536 w 1191"/>
                <a:gd name="T1" fmla="*/ 0 h 737"/>
                <a:gd name="T2" fmla="*/ 0 w 1191"/>
                <a:gd name="T3" fmla="*/ 63 h 737"/>
                <a:gd name="T4" fmla="*/ 656 w 1191"/>
                <a:gd name="T5" fmla="*/ 737 h 737"/>
                <a:gd name="T6" fmla="*/ 1191 w 1191"/>
                <a:gd name="T7" fmla="*/ 671 h 737"/>
                <a:gd name="T8" fmla="*/ 536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6" y="0"/>
                  </a:moveTo>
                  <a:lnTo>
                    <a:pt x="0" y="63"/>
                  </a:lnTo>
                  <a:lnTo>
                    <a:pt x="656" y="737"/>
                  </a:lnTo>
                  <a:lnTo>
                    <a:pt x="1191" y="67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575" y="1380"/>
              <a:ext cx="397" cy="246"/>
            </a:xfrm>
            <a:custGeom>
              <a:avLst/>
              <a:gdLst>
                <a:gd name="T0" fmla="*/ 534 w 1191"/>
                <a:gd name="T1" fmla="*/ 0 h 737"/>
                <a:gd name="T2" fmla="*/ 0 w 1191"/>
                <a:gd name="T3" fmla="*/ 66 h 737"/>
                <a:gd name="T4" fmla="*/ 655 w 1191"/>
                <a:gd name="T5" fmla="*/ 737 h 737"/>
                <a:gd name="T6" fmla="*/ 1191 w 1191"/>
                <a:gd name="T7" fmla="*/ 674 h 737"/>
                <a:gd name="T8" fmla="*/ 534 w 1191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7">
                  <a:moveTo>
                    <a:pt x="534" y="0"/>
                  </a:moveTo>
                  <a:lnTo>
                    <a:pt x="0" y="66"/>
                  </a:lnTo>
                  <a:lnTo>
                    <a:pt x="655" y="737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750" y="1359"/>
              <a:ext cx="397" cy="246"/>
            </a:xfrm>
            <a:custGeom>
              <a:avLst/>
              <a:gdLst>
                <a:gd name="T0" fmla="*/ 535 w 1191"/>
                <a:gd name="T1" fmla="*/ 0 h 738"/>
                <a:gd name="T2" fmla="*/ 0 w 1191"/>
                <a:gd name="T3" fmla="*/ 64 h 738"/>
                <a:gd name="T4" fmla="*/ 656 w 1191"/>
                <a:gd name="T5" fmla="*/ 738 h 738"/>
                <a:gd name="T6" fmla="*/ 1191 w 1191"/>
                <a:gd name="T7" fmla="*/ 673 h 738"/>
                <a:gd name="T8" fmla="*/ 535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5" y="0"/>
                  </a:moveTo>
                  <a:lnTo>
                    <a:pt x="0" y="64"/>
                  </a:lnTo>
                  <a:lnTo>
                    <a:pt x="656" y="738"/>
                  </a:lnTo>
                  <a:lnTo>
                    <a:pt x="1191" y="67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924" y="1338"/>
              <a:ext cx="397" cy="245"/>
            </a:xfrm>
            <a:custGeom>
              <a:avLst/>
              <a:gdLst>
                <a:gd name="T0" fmla="*/ 536 w 1190"/>
                <a:gd name="T1" fmla="*/ 0 h 737"/>
                <a:gd name="T2" fmla="*/ 0 w 1190"/>
                <a:gd name="T3" fmla="*/ 66 h 737"/>
                <a:gd name="T4" fmla="*/ 654 w 1190"/>
                <a:gd name="T5" fmla="*/ 737 h 737"/>
                <a:gd name="T6" fmla="*/ 1190 w 1190"/>
                <a:gd name="T7" fmla="*/ 674 h 737"/>
                <a:gd name="T8" fmla="*/ 536 w 1190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737">
                  <a:moveTo>
                    <a:pt x="536" y="0"/>
                  </a:moveTo>
                  <a:lnTo>
                    <a:pt x="0" y="66"/>
                  </a:lnTo>
                  <a:lnTo>
                    <a:pt x="654" y="737"/>
                  </a:lnTo>
                  <a:lnTo>
                    <a:pt x="1190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100" y="1316"/>
              <a:ext cx="397" cy="246"/>
            </a:xfrm>
            <a:custGeom>
              <a:avLst/>
              <a:gdLst>
                <a:gd name="T0" fmla="*/ 534 w 1191"/>
                <a:gd name="T1" fmla="*/ 0 h 738"/>
                <a:gd name="T2" fmla="*/ 0 w 1191"/>
                <a:gd name="T3" fmla="*/ 67 h 738"/>
                <a:gd name="T4" fmla="*/ 655 w 1191"/>
                <a:gd name="T5" fmla="*/ 738 h 738"/>
                <a:gd name="T6" fmla="*/ 1191 w 1191"/>
                <a:gd name="T7" fmla="*/ 674 h 738"/>
                <a:gd name="T8" fmla="*/ 534 w 1191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738">
                  <a:moveTo>
                    <a:pt x="534" y="0"/>
                  </a:moveTo>
                  <a:lnTo>
                    <a:pt x="0" y="67"/>
                  </a:lnTo>
                  <a:lnTo>
                    <a:pt x="655" y="738"/>
                  </a:lnTo>
                  <a:lnTo>
                    <a:pt x="1191" y="67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275" y="1295"/>
              <a:ext cx="398" cy="246"/>
            </a:xfrm>
            <a:custGeom>
              <a:avLst/>
              <a:gdLst>
                <a:gd name="T0" fmla="*/ 536 w 1193"/>
                <a:gd name="T1" fmla="*/ 0 h 737"/>
                <a:gd name="T2" fmla="*/ 0 w 1193"/>
                <a:gd name="T3" fmla="*/ 66 h 737"/>
                <a:gd name="T4" fmla="*/ 657 w 1193"/>
                <a:gd name="T5" fmla="*/ 737 h 737"/>
                <a:gd name="T6" fmla="*/ 1193 w 1193"/>
                <a:gd name="T7" fmla="*/ 674 h 737"/>
                <a:gd name="T8" fmla="*/ 536 w 1193"/>
                <a:gd name="T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737">
                  <a:moveTo>
                    <a:pt x="536" y="0"/>
                  </a:moveTo>
                  <a:lnTo>
                    <a:pt x="0" y="66"/>
                  </a:lnTo>
                  <a:lnTo>
                    <a:pt x="657" y="737"/>
                  </a:lnTo>
                  <a:lnTo>
                    <a:pt x="1193" y="67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56" y="1264"/>
              <a:ext cx="284" cy="256"/>
            </a:xfrm>
            <a:custGeom>
              <a:avLst/>
              <a:gdLst>
                <a:gd name="T0" fmla="*/ 762 w 851"/>
                <a:gd name="T1" fmla="*/ 0 h 767"/>
                <a:gd name="T2" fmla="*/ 0 w 851"/>
                <a:gd name="T3" fmla="*/ 94 h 767"/>
                <a:gd name="T4" fmla="*/ 657 w 851"/>
                <a:gd name="T5" fmla="*/ 767 h 767"/>
                <a:gd name="T6" fmla="*/ 851 w 851"/>
                <a:gd name="T7" fmla="*/ 744 h 767"/>
                <a:gd name="T8" fmla="*/ 762 w 851"/>
                <a:gd name="T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7">
                  <a:moveTo>
                    <a:pt x="762" y="0"/>
                  </a:moveTo>
                  <a:lnTo>
                    <a:pt x="0" y="94"/>
                  </a:lnTo>
                  <a:lnTo>
                    <a:pt x="657" y="767"/>
                  </a:lnTo>
                  <a:lnTo>
                    <a:pt x="851" y="744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01" y="1472"/>
              <a:ext cx="622" cy="559"/>
            </a:xfrm>
            <a:custGeom>
              <a:avLst/>
              <a:gdLst>
                <a:gd name="T0" fmla="*/ 1867 w 1867"/>
                <a:gd name="T1" fmla="*/ 1678 h 1678"/>
                <a:gd name="T2" fmla="*/ 0 w 1867"/>
                <a:gd name="T3" fmla="*/ 1678 h 1678"/>
                <a:gd name="T4" fmla="*/ 0 w 1867"/>
                <a:gd name="T5" fmla="*/ 33 h 1678"/>
                <a:gd name="T6" fmla="*/ 271 w 1867"/>
                <a:gd name="T7" fmla="*/ 0 h 1678"/>
                <a:gd name="T8" fmla="*/ 1867 w 1867"/>
                <a:gd name="T9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678">
                  <a:moveTo>
                    <a:pt x="1867" y="1678"/>
                  </a:moveTo>
                  <a:lnTo>
                    <a:pt x="0" y="1678"/>
                  </a:lnTo>
                  <a:lnTo>
                    <a:pt x="0" y="33"/>
                  </a:lnTo>
                  <a:lnTo>
                    <a:pt x="271" y="0"/>
                  </a:lnTo>
                  <a:lnTo>
                    <a:pt x="1867" y="167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1" y="1578"/>
              <a:ext cx="73" cy="73"/>
            </a:xfrm>
            <a:custGeom>
              <a:avLst/>
              <a:gdLst>
                <a:gd name="T0" fmla="*/ 219 w 219"/>
                <a:gd name="T1" fmla="*/ 109 h 219"/>
                <a:gd name="T2" fmla="*/ 218 w 219"/>
                <a:gd name="T3" fmla="*/ 132 h 219"/>
                <a:gd name="T4" fmla="*/ 202 w 219"/>
                <a:gd name="T5" fmla="*/ 171 h 219"/>
                <a:gd name="T6" fmla="*/ 172 w 219"/>
                <a:gd name="T7" fmla="*/ 202 h 219"/>
                <a:gd name="T8" fmla="*/ 133 w 219"/>
                <a:gd name="T9" fmla="*/ 217 h 219"/>
                <a:gd name="T10" fmla="*/ 110 w 219"/>
                <a:gd name="T11" fmla="*/ 219 h 219"/>
                <a:gd name="T12" fmla="*/ 88 w 219"/>
                <a:gd name="T13" fmla="*/ 217 h 219"/>
                <a:gd name="T14" fmla="*/ 49 w 219"/>
                <a:gd name="T15" fmla="*/ 202 h 219"/>
                <a:gd name="T16" fmla="*/ 19 w 219"/>
                <a:gd name="T17" fmla="*/ 171 h 219"/>
                <a:gd name="T18" fmla="*/ 2 w 219"/>
                <a:gd name="T19" fmla="*/ 132 h 219"/>
                <a:gd name="T20" fmla="*/ 0 w 219"/>
                <a:gd name="T21" fmla="*/ 109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1 h 219"/>
                <a:gd name="T30" fmla="*/ 110 w 219"/>
                <a:gd name="T31" fmla="*/ 0 h 219"/>
                <a:gd name="T32" fmla="*/ 133 w 219"/>
                <a:gd name="T33" fmla="*/ 1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0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09"/>
                  </a:moveTo>
                  <a:lnTo>
                    <a:pt x="218" y="132"/>
                  </a:lnTo>
                  <a:lnTo>
                    <a:pt x="202" y="171"/>
                  </a:lnTo>
                  <a:lnTo>
                    <a:pt x="172" y="202"/>
                  </a:lnTo>
                  <a:lnTo>
                    <a:pt x="133" y="217"/>
                  </a:lnTo>
                  <a:lnTo>
                    <a:pt x="110" y="219"/>
                  </a:lnTo>
                  <a:lnTo>
                    <a:pt x="88" y="217"/>
                  </a:lnTo>
                  <a:lnTo>
                    <a:pt x="49" y="202"/>
                  </a:lnTo>
                  <a:lnTo>
                    <a:pt x="19" y="171"/>
                  </a:lnTo>
                  <a:lnTo>
                    <a:pt x="2" y="132"/>
                  </a:lnTo>
                  <a:lnTo>
                    <a:pt x="0" y="109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1"/>
                  </a:lnTo>
                  <a:lnTo>
                    <a:pt x="110" y="0"/>
                  </a:lnTo>
                  <a:lnTo>
                    <a:pt x="133" y="1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09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951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2 w 219"/>
                <a:gd name="T5" fmla="*/ 172 h 219"/>
                <a:gd name="T6" fmla="*/ 172 w 219"/>
                <a:gd name="T7" fmla="*/ 202 h 219"/>
                <a:gd name="T8" fmla="*/ 133 w 219"/>
                <a:gd name="T9" fmla="*/ 218 h 219"/>
                <a:gd name="T10" fmla="*/ 110 w 219"/>
                <a:gd name="T11" fmla="*/ 219 h 219"/>
                <a:gd name="T12" fmla="*/ 88 w 219"/>
                <a:gd name="T13" fmla="*/ 218 h 219"/>
                <a:gd name="T14" fmla="*/ 49 w 219"/>
                <a:gd name="T15" fmla="*/ 202 h 219"/>
                <a:gd name="T16" fmla="*/ 19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9 w 219"/>
                <a:gd name="T25" fmla="*/ 49 h 219"/>
                <a:gd name="T26" fmla="*/ 49 w 219"/>
                <a:gd name="T27" fmla="*/ 19 h 219"/>
                <a:gd name="T28" fmla="*/ 88 w 219"/>
                <a:gd name="T29" fmla="*/ 2 h 219"/>
                <a:gd name="T30" fmla="*/ 110 w 219"/>
                <a:gd name="T31" fmla="*/ 0 h 219"/>
                <a:gd name="T32" fmla="*/ 133 w 219"/>
                <a:gd name="T33" fmla="*/ 2 h 219"/>
                <a:gd name="T34" fmla="*/ 172 w 219"/>
                <a:gd name="T35" fmla="*/ 19 h 219"/>
                <a:gd name="T36" fmla="*/ 202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2" y="172"/>
                  </a:lnTo>
                  <a:lnTo>
                    <a:pt x="172" y="202"/>
                  </a:lnTo>
                  <a:lnTo>
                    <a:pt x="133" y="218"/>
                  </a:lnTo>
                  <a:lnTo>
                    <a:pt x="110" y="219"/>
                  </a:lnTo>
                  <a:lnTo>
                    <a:pt x="88" y="218"/>
                  </a:lnTo>
                  <a:lnTo>
                    <a:pt x="49" y="202"/>
                  </a:lnTo>
                  <a:lnTo>
                    <a:pt x="19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9" y="49"/>
                  </a:lnTo>
                  <a:lnTo>
                    <a:pt x="49" y="19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33" y="2"/>
                  </a:lnTo>
                  <a:lnTo>
                    <a:pt x="172" y="19"/>
                  </a:lnTo>
                  <a:lnTo>
                    <a:pt x="202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238" y="1864"/>
              <a:ext cx="73" cy="73"/>
            </a:xfrm>
            <a:custGeom>
              <a:avLst/>
              <a:gdLst>
                <a:gd name="T0" fmla="*/ 219 w 219"/>
                <a:gd name="T1" fmla="*/ 110 h 219"/>
                <a:gd name="T2" fmla="*/ 218 w 219"/>
                <a:gd name="T3" fmla="*/ 133 h 219"/>
                <a:gd name="T4" fmla="*/ 201 w 219"/>
                <a:gd name="T5" fmla="*/ 172 h 219"/>
                <a:gd name="T6" fmla="*/ 170 w 219"/>
                <a:gd name="T7" fmla="*/ 202 h 219"/>
                <a:gd name="T8" fmla="*/ 132 w 219"/>
                <a:gd name="T9" fmla="*/ 218 h 219"/>
                <a:gd name="T10" fmla="*/ 110 w 219"/>
                <a:gd name="T11" fmla="*/ 219 h 219"/>
                <a:gd name="T12" fmla="*/ 87 w 219"/>
                <a:gd name="T13" fmla="*/ 218 h 219"/>
                <a:gd name="T14" fmla="*/ 48 w 219"/>
                <a:gd name="T15" fmla="*/ 202 h 219"/>
                <a:gd name="T16" fmla="*/ 18 w 219"/>
                <a:gd name="T17" fmla="*/ 172 h 219"/>
                <a:gd name="T18" fmla="*/ 2 w 219"/>
                <a:gd name="T19" fmla="*/ 133 h 219"/>
                <a:gd name="T20" fmla="*/ 0 w 219"/>
                <a:gd name="T21" fmla="*/ 110 h 219"/>
                <a:gd name="T22" fmla="*/ 2 w 219"/>
                <a:gd name="T23" fmla="*/ 88 h 219"/>
                <a:gd name="T24" fmla="*/ 18 w 219"/>
                <a:gd name="T25" fmla="*/ 49 h 219"/>
                <a:gd name="T26" fmla="*/ 48 w 219"/>
                <a:gd name="T27" fmla="*/ 19 h 219"/>
                <a:gd name="T28" fmla="*/ 87 w 219"/>
                <a:gd name="T29" fmla="*/ 2 h 219"/>
                <a:gd name="T30" fmla="*/ 110 w 219"/>
                <a:gd name="T31" fmla="*/ 0 h 219"/>
                <a:gd name="T32" fmla="*/ 132 w 219"/>
                <a:gd name="T33" fmla="*/ 2 h 219"/>
                <a:gd name="T34" fmla="*/ 170 w 219"/>
                <a:gd name="T35" fmla="*/ 19 h 219"/>
                <a:gd name="T36" fmla="*/ 201 w 219"/>
                <a:gd name="T37" fmla="*/ 49 h 219"/>
                <a:gd name="T38" fmla="*/ 218 w 219"/>
                <a:gd name="T39" fmla="*/ 88 h 219"/>
                <a:gd name="T40" fmla="*/ 219 w 219"/>
                <a:gd name="T4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219" y="110"/>
                  </a:moveTo>
                  <a:lnTo>
                    <a:pt x="218" y="133"/>
                  </a:lnTo>
                  <a:lnTo>
                    <a:pt x="201" y="172"/>
                  </a:lnTo>
                  <a:lnTo>
                    <a:pt x="170" y="202"/>
                  </a:lnTo>
                  <a:lnTo>
                    <a:pt x="132" y="218"/>
                  </a:lnTo>
                  <a:lnTo>
                    <a:pt x="110" y="219"/>
                  </a:lnTo>
                  <a:lnTo>
                    <a:pt x="87" y="218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2" y="133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8" y="49"/>
                  </a:lnTo>
                  <a:lnTo>
                    <a:pt x="48" y="19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70" y="19"/>
                  </a:lnTo>
                  <a:lnTo>
                    <a:pt x="201" y="49"/>
                  </a:lnTo>
                  <a:lnTo>
                    <a:pt x="218" y="88"/>
                  </a:lnTo>
                  <a:lnTo>
                    <a:pt x="219" y="110"/>
                  </a:lnTo>
                  <a:close/>
                </a:path>
              </a:pathLst>
            </a:custGeom>
            <a:solidFill>
              <a:srgbClr val="B5B4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203137" y="3245004"/>
            <a:ext cx="5803761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FFC000"/>
                </a:solidFill>
              </a:rPr>
              <a:t>감독과 배우 사이</a:t>
            </a:r>
            <a:endParaRPr lang="en-US" altLang="ko-KR" sz="2800" b="1" i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</a:rPr>
              <a:t>소셜 네트워크 분석 기말 발표</a:t>
            </a:r>
            <a:endParaRPr lang="en-US" altLang="ko-KR" sz="1600" dirty="0">
              <a:solidFill>
                <a:srgbClr val="FFC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73642"/>
              </p:ext>
            </p:extLst>
          </p:nvPr>
        </p:nvGraphicFramePr>
        <p:xfrm>
          <a:off x="3462101" y="4514572"/>
          <a:ext cx="5280930" cy="128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소속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조원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순천향대학교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미디어랩스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빅데이터공학과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박규훤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소다영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윤성연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490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개선할 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FE8735-D48F-4CFC-B160-DCFBC04C3099}"/>
              </a:ext>
            </a:extLst>
          </p:cNvPr>
          <p:cNvSpPr txBox="1"/>
          <p:nvPr/>
        </p:nvSpPr>
        <p:spPr>
          <a:xfrm>
            <a:off x="2263429" y="1951672"/>
            <a:ext cx="7021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/>
              <a:t>영화의 흥행도를 의미할 만한 지표를 포함하여 분석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/>
              <a:t>영화의 제작 년도</a:t>
            </a:r>
            <a:r>
              <a:rPr lang="en-US" altLang="ko-KR" dirty="0"/>
              <a:t>, </a:t>
            </a:r>
            <a:r>
              <a:rPr lang="ko-KR" altLang="en-US" dirty="0"/>
              <a:t>제작 국가에 대한 데이터의 활용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/>
              <a:t>통계치로부터 더 깊은 의미 해석</a:t>
            </a:r>
          </a:p>
        </p:txBody>
      </p:sp>
    </p:spTree>
    <p:extLst>
      <p:ext uri="{BB962C8B-B14F-4D97-AF65-F5344CB8AC3E}">
        <p14:creationId xmlns:p14="http://schemas.microsoft.com/office/powerpoint/2010/main" val="2789042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203137" y="2547316"/>
            <a:ext cx="5803761" cy="176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i="1" dirty="0">
                <a:solidFill>
                  <a:srgbClr val="FFC000"/>
                </a:solidFill>
                <a:latin typeface="Blackadder ITC" panose="04020505051007020D02" pitchFamily="82" charset="0"/>
              </a:rPr>
              <a:t>The</a:t>
            </a:r>
            <a:r>
              <a:rPr lang="ko-KR" altLang="en-US" sz="4800" b="1" i="1" dirty="0">
                <a:solidFill>
                  <a:srgbClr val="FFC000"/>
                </a:solidFill>
                <a:latin typeface="Blackadder ITC" panose="04020505051007020D02" pitchFamily="82" charset="0"/>
              </a:rPr>
              <a:t> </a:t>
            </a:r>
            <a:r>
              <a:rPr lang="en-US" altLang="ko-KR" sz="4800" b="1" i="1" dirty="0">
                <a:solidFill>
                  <a:srgbClr val="FFC000"/>
                </a:solidFill>
                <a:latin typeface="Blackadder ITC" panose="04020505051007020D02" pitchFamily="82" charset="0"/>
              </a:rPr>
              <a:t>End</a:t>
            </a:r>
            <a:endParaRPr lang="en-US" altLang="ko-KR" sz="2800" b="1" i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C000"/>
                </a:solidFill>
              </a:rPr>
              <a:t>감사합니다</a:t>
            </a:r>
            <a:endParaRPr lang="en-US" altLang="ko-K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84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137138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544300" y="2"/>
            <a:ext cx="647700" cy="6857999"/>
          </a:xfrm>
          <a:custGeom>
            <a:avLst/>
            <a:gdLst>
              <a:gd name="connsiteX0" fmla="*/ 143850 w 647700"/>
              <a:gd name="connsiteY0" fmla="*/ 6209754 h 6857999"/>
              <a:gd name="connsiteX1" fmla="*/ 143850 w 647700"/>
              <a:gd name="connsiteY1" fmla="*/ 6569754 h 6857999"/>
              <a:gd name="connsiteX2" fmla="*/ 503850 w 647700"/>
              <a:gd name="connsiteY2" fmla="*/ 6569754 h 6857999"/>
              <a:gd name="connsiteX3" fmla="*/ 503850 w 647700"/>
              <a:gd name="connsiteY3" fmla="*/ 6209754 h 6857999"/>
              <a:gd name="connsiteX4" fmla="*/ 143850 w 647700"/>
              <a:gd name="connsiteY4" fmla="*/ 5543631 h 6857999"/>
              <a:gd name="connsiteX5" fmla="*/ 143850 w 647700"/>
              <a:gd name="connsiteY5" fmla="*/ 5903631 h 6857999"/>
              <a:gd name="connsiteX6" fmla="*/ 503850 w 647700"/>
              <a:gd name="connsiteY6" fmla="*/ 5903631 h 6857999"/>
              <a:gd name="connsiteX7" fmla="*/ 503850 w 647700"/>
              <a:gd name="connsiteY7" fmla="*/ 5543631 h 6857999"/>
              <a:gd name="connsiteX8" fmla="*/ 143850 w 647700"/>
              <a:gd name="connsiteY8" fmla="*/ 4877510 h 6857999"/>
              <a:gd name="connsiteX9" fmla="*/ 143850 w 647700"/>
              <a:gd name="connsiteY9" fmla="*/ 5237510 h 6857999"/>
              <a:gd name="connsiteX10" fmla="*/ 503850 w 647700"/>
              <a:gd name="connsiteY10" fmla="*/ 5237510 h 6857999"/>
              <a:gd name="connsiteX11" fmla="*/ 503850 w 647700"/>
              <a:gd name="connsiteY11" fmla="*/ 4877510 h 6857999"/>
              <a:gd name="connsiteX12" fmla="*/ 143850 w 647700"/>
              <a:gd name="connsiteY12" fmla="*/ 4211389 h 6857999"/>
              <a:gd name="connsiteX13" fmla="*/ 143850 w 647700"/>
              <a:gd name="connsiteY13" fmla="*/ 4571389 h 6857999"/>
              <a:gd name="connsiteX14" fmla="*/ 503850 w 647700"/>
              <a:gd name="connsiteY14" fmla="*/ 4571389 h 6857999"/>
              <a:gd name="connsiteX15" fmla="*/ 503850 w 647700"/>
              <a:gd name="connsiteY15" fmla="*/ 4211389 h 6857999"/>
              <a:gd name="connsiteX16" fmla="*/ 143850 w 647700"/>
              <a:gd name="connsiteY16" fmla="*/ 3545268 h 6857999"/>
              <a:gd name="connsiteX17" fmla="*/ 143850 w 647700"/>
              <a:gd name="connsiteY17" fmla="*/ 3905268 h 6857999"/>
              <a:gd name="connsiteX18" fmla="*/ 503850 w 647700"/>
              <a:gd name="connsiteY18" fmla="*/ 3905268 h 6857999"/>
              <a:gd name="connsiteX19" fmla="*/ 503850 w 647700"/>
              <a:gd name="connsiteY19" fmla="*/ 3545268 h 6857999"/>
              <a:gd name="connsiteX20" fmla="*/ 143850 w 647700"/>
              <a:gd name="connsiteY20" fmla="*/ 2879148 h 6857999"/>
              <a:gd name="connsiteX21" fmla="*/ 143850 w 647700"/>
              <a:gd name="connsiteY21" fmla="*/ 3239148 h 6857999"/>
              <a:gd name="connsiteX22" fmla="*/ 503850 w 647700"/>
              <a:gd name="connsiteY22" fmla="*/ 3239148 h 6857999"/>
              <a:gd name="connsiteX23" fmla="*/ 503850 w 647700"/>
              <a:gd name="connsiteY23" fmla="*/ 2879148 h 6857999"/>
              <a:gd name="connsiteX24" fmla="*/ 143850 w 647700"/>
              <a:gd name="connsiteY24" fmla="*/ 2213027 h 6857999"/>
              <a:gd name="connsiteX25" fmla="*/ 143850 w 647700"/>
              <a:gd name="connsiteY25" fmla="*/ 2573027 h 6857999"/>
              <a:gd name="connsiteX26" fmla="*/ 503850 w 647700"/>
              <a:gd name="connsiteY26" fmla="*/ 2573027 h 6857999"/>
              <a:gd name="connsiteX27" fmla="*/ 503850 w 647700"/>
              <a:gd name="connsiteY27" fmla="*/ 2213027 h 6857999"/>
              <a:gd name="connsiteX28" fmla="*/ 143850 w 647700"/>
              <a:gd name="connsiteY28" fmla="*/ 1546906 h 6857999"/>
              <a:gd name="connsiteX29" fmla="*/ 143850 w 647700"/>
              <a:gd name="connsiteY29" fmla="*/ 1906906 h 6857999"/>
              <a:gd name="connsiteX30" fmla="*/ 503850 w 647700"/>
              <a:gd name="connsiteY30" fmla="*/ 1906906 h 6857999"/>
              <a:gd name="connsiteX31" fmla="*/ 503850 w 647700"/>
              <a:gd name="connsiteY31" fmla="*/ 1546906 h 6857999"/>
              <a:gd name="connsiteX32" fmla="*/ 143850 w 647700"/>
              <a:gd name="connsiteY32" fmla="*/ 880785 h 6857999"/>
              <a:gd name="connsiteX33" fmla="*/ 143850 w 647700"/>
              <a:gd name="connsiteY33" fmla="*/ 1240785 h 6857999"/>
              <a:gd name="connsiteX34" fmla="*/ 503850 w 647700"/>
              <a:gd name="connsiteY34" fmla="*/ 1240785 h 6857999"/>
              <a:gd name="connsiteX35" fmla="*/ 503850 w 647700"/>
              <a:gd name="connsiteY35" fmla="*/ 880785 h 6857999"/>
              <a:gd name="connsiteX36" fmla="*/ 143850 w 647700"/>
              <a:gd name="connsiteY36" fmla="*/ 214664 h 6857999"/>
              <a:gd name="connsiteX37" fmla="*/ 143850 w 647700"/>
              <a:gd name="connsiteY37" fmla="*/ 574664 h 6857999"/>
              <a:gd name="connsiteX38" fmla="*/ 503850 w 647700"/>
              <a:gd name="connsiteY38" fmla="*/ 574664 h 6857999"/>
              <a:gd name="connsiteX39" fmla="*/ 503850 w 647700"/>
              <a:gd name="connsiteY39" fmla="*/ 214664 h 6857999"/>
              <a:gd name="connsiteX40" fmla="*/ 0 w 647700"/>
              <a:gd name="connsiteY40" fmla="*/ 0 h 6857999"/>
              <a:gd name="connsiteX41" fmla="*/ 647700 w 647700"/>
              <a:gd name="connsiteY41" fmla="*/ 0 h 6857999"/>
              <a:gd name="connsiteX42" fmla="*/ 647700 w 647700"/>
              <a:gd name="connsiteY42" fmla="*/ 6857999 h 6857999"/>
              <a:gd name="connsiteX43" fmla="*/ 0 w 647700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7700" h="6857999">
                <a:moveTo>
                  <a:pt x="143850" y="6209754"/>
                </a:moveTo>
                <a:lnTo>
                  <a:pt x="143850" y="6569754"/>
                </a:lnTo>
                <a:lnTo>
                  <a:pt x="503850" y="6569754"/>
                </a:lnTo>
                <a:lnTo>
                  <a:pt x="503850" y="6209754"/>
                </a:lnTo>
                <a:close/>
                <a:moveTo>
                  <a:pt x="143850" y="5543631"/>
                </a:moveTo>
                <a:lnTo>
                  <a:pt x="143850" y="5903631"/>
                </a:lnTo>
                <a:lnTo>
                  <a:pt x="503850" y="5903631"/>
                </a:lnTo>
                <a:lnTo>
                  <a:pt x="503850" y="5543631"/>
                </a:lnTo>
                <a:close/>
                <a:moveTo>
                  <a:pt x="143850" y="4877510"/>
                </a:moveTo>
                <a:lnTo>
                  <a:pt x="143850" y="5237510"/>
                </a:lnTo>
                <a:lnTo>
                  <a:pt x="503850" y="5237510"/>
                </a:lnTo>
                <a:lnTo>
                  <a:pt x="503850" y="4877510"/>
                </a:lnTo>
                <a:close/>
                <a:moveTo>
                  <a:pt x="143850" y="4211389"/>
                </a:moveTo>
                <a:lnTo>
                  <a:pt x="143850" y="4571389"/>
                </a:lnTo>
                <a:lnTo>
                  <a:pt x="503850" y="4571389"/>
                </a:lnTo>
                <a:lnTo>
                  <a:pt x="503850" y="4211389"/>
                </a:lnTo>
                <a:close/>
                <a:moveTo>
                  <a:pt x="143850" y="3545268"/>
                </a:moveTo>
                <a:lnTo>
                  <a:pt x="143850" y="3905268"/>
                </a:lnTo>
                <a:lnTo>
                  <a:pt x="503850" y="3905268"/>
                </a:lnTo>
                <a:lnTo>
                  <a:pt x="503850" y="3545268"/>
                </a:lnTo>
                <a:close/>
                <a:moveTo>
                  <a:pt x="143850" y="2879148"/>
                </a:moveTo>
                <a:lnTo>
                  <a:pt x="143850" y="3239148"/>
                </a:lnTo>
                <a:lnTo>
                  <a:pt x="503850" y="3239148"/>
                </a:lnTo>
                <a:lnTo>
                  <a:pt x="503850" y="2879148"/>
                </a:lnTo>
                <a:close/>
                <a:moveTo>
                  <a:pt x="143850" y="2213027"/>
                </a:moveTo>
                <a:lnTo>
                  <a:pt x="143850" y="2573027"/>
                </a:lnTo>
                <a:lnTo>
                  <a:pt x="503850" y="2573027"/>
                </a:lnTo>
                <a:lnTo>
                  <a:pt x="503850" y="2213027"/>
                </a:lnTo>
                <a:close/>
                <a:moveTo>
                  <a:pt x="143850" y="1546906"/>
                </a:moveTo>
                <a:lnTo>
                  <a:pt x="143850" y="1906906"/>
                </a:lnTo>
                <a:lnTo>
                  <a:pt x="503850" y="1906906"/>
                </a:lnTo>
                <a:lnTo>
                  <a:pt x="503850" y="1546906"/>
                </a:lnTo>
                <a:close/>
                <a:moveTo>
                  <a:pt x="143850" y="880785"/>
                </a:moveTo>
                <a:lnTo>
                  <a:pt x="143850" y="1240785"/>
                </a:lnTo>
                <a:lnTo>
                  <a:pt x="503850" y="1240785"/>
                </a:lnTo>
                <a:lnTo>
                  <a:pt x="503850" y="880785"/>
                </a:lnTo>
                <a:close/>
                <a:moveTo>
                  <a:pt x="143850" y="214664"/>
                </a:moveTo>
                <a:lnTo>
                  <a:pt x="143850" y="574664"/>
                </a:lnTo>
                <a:lnTo>
                  <a:pt x="503850" y="574664"/>
                </a:lnTo>
                <a:lnTo>
                  <a:pt x="503850" y="214664"/>
                </a:lnTo>
                <a:close/>
                <a:moveTo>
                  <a:pt x="0" y="0"/>
                </a:moveTo>
                <a:lnTo>
                  <a:pt x="647700" y="0"/>
                </a:lnTo>
                <a:lnTo>
                  <a:pt x="6477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4D4B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973384" y="1361298"/>
            <a:ext cx="8280400" cy="4484543"/>
            <a:chOff x="1973384" y="1399398"/>
            <a:chExt cx="8280400" cy="4484543"/>
          </a:xfrm>
        </p:grpSpPr>
        <p:sp>
          <p:nvSpPr>
            <p:cNvPr id="117" name="직사각형 116"/>
            <p:cNvSpPr/>
            <p:nvPr/>
          </p:nvSpPr>
          <p:spPr>
            <a:xfrm>
              <a:off x="1973384" y="2044700"/>
              <a:ext cx="8280400" cy="38392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705100" y="2573027"/>
              <a:ext cx="6807200" cy="27609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7329590" y="3204393"/>
              <a:ext cx="1511262" cy="1511262"/>
              <a:chOff x="7329590" y="3204393"/>
              <a:chExt cx="1511262" cy="1511262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7329590" y="3204393"/>
                <a:ext cx="1511262" cy="151126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03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7632238" y="3510697"/>
                <a:ext cx="898654" cy="898654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03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406183" y="3229934"/>
              <a:ext cx="1511262" cy="1511262"/>
              <a:chOff x="3406183" y="3229934"/>
              <a:chExt cx="1511262" cy="1511262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3406183" y="3229934"/>
                <a:ext cx="1511262" cy="151126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03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3708831" y="3536238"/>
                <a:ext cx="898654" cy="898654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03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1973384" y="1399398"/>
              <a:ext cx="8280400" cy="6096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743450" y="3018766"/>
            <a:ext cx="27051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데이터 파악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ECD6-B89C-4FDC-83A6-C02F95E8D89C}"/>
              </a:ext>
            </a:extLst>
          </p:cNvPr>
          <p:cNvSpPr txBox="1"/>
          <p:nvPr/>
        </p:nvSpPr>
        <p:spPr>
          <a:xfrm>
            <a:off x="5336713" y="3713446"/>
            <a:ext cx="1518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83469-B613-4657-89DB-BEBA78B65055}"/>
              </a:ext>
            </a:extLst>
          </p:cNvPr>
          <p:cNvSpPr txBox="1"/>
          <p:nvPr/>
        </p:nvSpPr>
        <p:spPr>
          <a:xfrm>
            <a:off x="5336713" y="4408126"/>
            <a:ext cx="1518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1CB5264-D511-4224-B779-45F486D03370}"/>
              </a:ext>
            </a:extLst>
          </p:cNvPr>
          <p:cNvCxnSpPr>
            <a:cxnSpLocks/>
          </p:cNvCxnSpPr>
          <p:nvPr/>
        </p:nvCxnSpPr>
        <p:spPr>
          <a:xfrm>
            <a:off x="5339067" y="4287932"/>
            <a:ext cx="15138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80AB2D-FD72-445E-84AC-83C51EF1B8F2}"/>
              </a:ext>
            </a:extLst>
          </p:cNvPr>
          <p:cNvCxnSpPr>
            <a:cxnSpLocks/>
          </p:cNvCxnSpPr>
          <p:nvPr/>
        </p:nvCxnSpPr>
        <p:spPr>
          <a:xfrm>
            <a:off x="5040403" y="2898572"/>
            <a:ext cx="21111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4D59A8-5D27-4871-809B-F56F9AD8898D}"/>
              </a:ext>
            </a:extLst>
          </p:cNvPr>
          <p:cNvCxnSpPr>
            <a:cxnSpLocks/>
          </p:cNvCxnSpPr>
          <p:nvPr/>
        </p:nvCxnSpPr>
        <p:spPr>
          <a:xfrm>
            <a:off x="5040403" y="4982612"/>
            <a:ext cx="21111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030DF7-9256-4E0A-A7D6-BB513368ABEE}"/>
              </a:ext>
            </a:extLst>
          </p:cNvPr>
          <p:cNvCxnSpPr>
            <a:cxnSpLocks/>
          </p:cNvCxnSpPr>
          <p:nvPr/>
        </p:nvCxnSpPr>
        <p:spPr>
          <a:xfrm>
            <a:off x="5385335" y="3593252"/>
            <a:ext cx="14213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9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파악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6CBA8-1E13-4AAD-9F30-BDC000B3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71" y="2396960"/>
            <a:ext cx="6916115" cy="1648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52BD4B-FD08-4496-82C3-D98A7735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71" y="4285391"/>
            <a:ext cx="3524742" cy="1333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C44973-39C7-47A6-9875-AB1BCADF5B7D}"/>
              </a:ext>
            </a:extLst>
          </p:cNvPr>
          <p:cNvSpPr/>
          <p:nvPr/>
        </p:nvSpPr>
        <p:spPr>
          <a:xfrm>
            <a:off x="5034165" y="2396960"/>
            <a:ext cx="607509" cy="16480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C0FFDD3-913D-401C-88FF-1DE640DBDECE}"/>
              </a:ext>
            </a:extLst>
          </p:cNvPr>
          <p:cNvSpPr/>
          <p:nvPr/>
        </p:nvSpPr>
        <p:spPr>
          <a:xfrm>
            <a:off x="6662591" y="2394759"/>
            <a:ext cx="1436534" cy="16480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5922AF-8997-46A9-BD2A-BF2682F76094}"/>
              </a:ext>
            </a:extLst>
          </p:cNvPr>
          <p:cNvSpPr/>
          <p:nvPr/>
        </p:nvSpPr>
        <p:spPr>
          <a:xfrm>
            <a:off x="2271915" y="4257287"/>
            <a:ext cx="607509" cy="1361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F7B8E9-0F88-4444-BA90-30C1A554FB35}"/>
              </a:ext>
            </a:extLst>
          </p:cNvPr>
          <p:cNvSpPr/>
          <p:nvPr/>
        </p:nvSpPr>
        <p:spPr>
          <a:xfrm>
            <a:off x="2909492" y="4257287"/>
            <a:ext cx="1025253" cy="1361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9CDC123-580C-4C92-A30C-3BAD7C50371B}"/>
              </a:ext>
            </a:extLst>
          </p:cNvPr>
          <p:cNvSpPr/>
          <p:nvPr/>
        </p:nvSpPr>
        <p:spPr>
          <a:xfrm>
            <a:off x="4831303" y="4257286"/>
            <a:ext cx="607509" cy="13617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E5C7EB-C081-4B03-90CA-3AEF05CA5256}"/>
              </a:ext>
            </a:extLst>
          </p:cNvPr>
          <p:cNvSpPr txBox="1"/>
          <p:nvPr/>
        </p:nvSpPr>
        <p:spPr>
          <a:xfrm>
            <a:off x="1921809" y="1258528"/>
            <a:ext cx="574311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데이터 출처</a:t>
            </a:r>
            <a:r>
              <a:rPr lang="en-US" altLang="ko-KR" sz="1400" dirty="0"/>
              <a:t>: </a:t>
            </a:r>
            <a:r>
              <a:rPr lang="ko-KR" altLang="en-US" sz="1400" dirty="0"/>
              <a:t>영화관 입장권 통합 전산망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4"/>
              </a:rPr>
              <a:t>http://www.kobis.or.kr/kobis/business/mast/mvie/searchMovieList.do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773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0" grpId="0" animBg="1"/>
      <p:bldP spid="121" grpId="0" animBg="1"/>
      <p:bldP spid="122" grpId="0" animBg="1"/>
      <p:bldP spid="124" grpId="0" animBg="1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영화 필름 - 무료 과학 기술개 아이콘">
            <a:extLst>
              <a:ext uri="{FF2B5EF4-FFF2-40B4-BE49-F238E27FC236}">
                <a16:creationId xmlns:a16="http://schemas.microsoft.com/office/drawing/2014/main" id="{7EB61FE0-663F-4069-92A3-5BD145AC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37" y="2071010"/>
            <a:ext cx="837756" cy="8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DE77A594-0014-4A6C-922A-5A8DA0640872}"/>
              </a:ext>
            </a:extLst>
          </p:cNvPr>
          <p:cNvSpPr/>
          <p:nvPr/>
        </p:nvSpPr>
        <p:spPr>
          <a:xfrm>
            <a:off x="3638296" y="1905000"/>
            <a:ext cx="135256" cy="2345195"/>
          </a:xfrm>
          <a:prstGeom prst="leftBrace">
            <a:avLst>
              <a:gd name="adj1" fmla="val 114808"/>
              <a:gd name="adj2" fmla="val 328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A6CEA-93DF-4AF3-8273-0AEE8D361157}"/>
              </a:ext>
            </a:extLst>
          </p:cNvPr>
          <p:cNvSpPr txBox="1"/>
          <p:nvPr/>
        </p:nvSpPr>
        <p:spPr>
          <a:xfrm>
            <a:off x="3913655" y="2056845"/>
            <a:ext cx="133882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애니메이션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액션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판타지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스릴러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12EEC-F384-4FD7-883D-52FC4555828D}"/>
              </a:ext>
            </a:extLst>
          </p:cNvPr>
          <p:cNvSpPr txBox="1"/>
          <p:nvPr/>
        </p:nvSpPr>
        <p:spPr>
          <a:xfrm>
            <a:off x="7467023" y="2485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6E6ABF-78FC-43C8-BBD4-9220717C04B0}"/>
              </a:ext>
            </a:extLst>
          </p:cNvPr>
          <p:cNvSpPr txBox="1"/>
          <p:nvPr/>
        </p:nvSpPr>
        <p:spPr>
          <a:xfrm>
            <a:off x="7390881" y="159413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9EEE3F-E343-4F35-BF61-AFA883F46880}"/>
              </a:ext>
            </a:extLst>
          </p:cNvPr>
          <p:cNvSpPr txBox="1"/>
          <p:nvPr/>
        </p:nvSpPr>
        <p:spPr>
          <a:xfrm>
            <a:off x="6419725" y="307879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66FB29-F985-43EA-8329-5F406D9B9BAC}"/>
              </a:ext>
            </a:extLst>
          </p:cNvPr>
          <p:cNvSpPr txBox="1"/>
          <p:nvPr/>
        </p:nvSpPr>
        <p:spPr>
          <a:xfrm>
            <a:off x="8361758" y="307879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932C3F-14CF-4325-BFA1-DE99EA421395}"/>
              </a:ext>
            </a:extLst>
          </p:cNvPr>
          <p:cNvCxnSpPr>
            <a:cxnSpLocks/>
          </p:cNvCxnSpPr>
          <p:nvPr/>
        </p:nvCxnSpPr>
        <p:spPr>
          <a:xfrm flipV="1">
            <a:off x="7787810" y="1963467"/>
            <a:ext cx="1" cy="5216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C630BB-45E3-4BA0-8A62-71D35723EFD2}"/>
              </a:ext>
            </a:extLst>
          </p:cNvPr>
          <p:cNvCxnSpPr>
            <a:cxnSpLocks/>
          </p:cNvCxnSpPr>
          <p:nvPr/>
        </p:nvCxnSpPr>
        <p:spPr>
          <a:xfrm flipH="1">
            <a:off x="7119330" y="2794764"/>
            <a:ext cx="423863" cy="34963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1FB3F22-7046-4A8F-A0E4-6E77D23F81F2}"/>
              </a:ext>
            </a:extLst>
          </p:cNvPr>
          <p:cNvCxnSpPr>
            <a:cxnSpLocks/>
          </p:cNvCxnSpPr>
          <p:nvPr/>
        </p:nvCxnSpPr>
        <p:spPr>
          <a:xfrm flipH="1" flipV="1">
            <a:off x="8015766" y="2794764"/>
            <a:ext cx="411040" cy="34963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140C08-DB7D-40C9-8522-7868F4D8C39E}"/>
              </a:ext>
            </a:extLst>
          </p:cNvPr>
          <p:cNvCxnSpPr>
            <a:cxnSpLocks/>
          </p:cNvCxnSpPr>
          <p:nvPr/>
        </p:nvCxnSpPr>
        <p:spPr>
          <a:xfrm flipH="1" flipV="1">
            <a:off x="8110975" y="1905470"/>
            <a:ext cx="647713" cy="11733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53072A9-3C16-4CCA-BD35-F789017663E0}"/>
              </a:ext>
            </a:extLst>
          </p:cNvPr>
          <p:cNvCxnSpPr>
            <a:cxnSpLocks/>
          </p:cNvCxnSpPr>
          <p:nvPr/>
        </p:nvCxnSpPr>
        <p:spPr>
          <a:xfrm flipV="1">
            <a:off x="6816655" y="1905470"/>
            <a:ext cx="685092" cy="11733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6AB99C5-D5B3-4BD8-9DB9-74F8567EC77F}"/>
              </a:ext>
            </a:extLst>
          </p:cNvPr>
          <p:cNvCxnSpPr>
            <a:cxnSpLocks/>
          </p:cNvCxnSpPr>
          <p:nvPr/>
        </p:nvCxnSpPr>
        <p:spPr>
          <a:xfrm flipH="1">
            <a:off x="7215963" y="3263460"/>
            <a:ext cx="114341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E3A0B92-D437-4F9B-8CDA-57C6FE3CEFCB}"/>
              </a:ext>
            </a:extLst>
          </p:cNvPr>
          <p:cNvGrpSpPr/>
          <p:nvPr/>
        </p:nvGrpSpPr>
        <p:grpSpPr>
          <a:xfrm>
            <a:off x="6818646" y="1905000"/>
            <a:ext cx="1942033" cy="1357990"/>
            <a:chOff x="6250137" y="2068159"/>
            <a:chExt cx="1942033" cy="135799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7897565-F8CC-488A-9444-591AB1AE2ECB}"/>
                </a:ext>
              </a:extLst>
            </p:cNvPr>
            <p:cNvCxnSpPr/>
            <p:nvPr/>
          </p:nvCxnSpPr>
          <p:spPr>
            <a:xfrm flipV="1">
              <a:off x="7221292" y="2126156"/>
              <a:ext cx="1" cy="521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E3F4A4C-31EE-42BD-9BC6-DF4A809AF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812" y="2957453"/>
              <a:ext cx="423863" cy="349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95CD2A0-0167-4946-B8B6-3FC555C27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9248" y="2957453"/>
              <a:ext cx="411040" cy="34963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EDC1DF9-806B-4FE0-8C18-46F0EEADC5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4457" y="2068159"/>
              <a:ext cx="647713" cy="11733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BD417B3-DF93-4E69-9EC4-E25E7FDB6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137" y="2068159"/>
              <a:ext cx="685092" cy="117332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FB43486-36DE-45C3-8503-75D03317E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9445" y="3426149"/>
              <a:ext cx="114341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4E6704A-8B54-45C3-A95F-B56C1CF8A142}"/>
              </a:ext>
            </a:extLst>
          </p:cNvPr>
          <p:cNvSpPr txBox="1"/>
          <p:nvPr/>
        </p:nvSpPr>
        <p:spPr>
          <a:xfrm>
            <a:off x="7467023" y="4777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63551F0-4363-45FE-836F-215453F931BE}"/>
              </a:ext>
            </a:extLst>
          </p:cNvPr>
          <p:cNvSpPr txBox="1"/>
          <p:nvPr/>
        </p:nvSpPr>
        <p:spPr>
          <a:xfrm>
            <a:off x="7390881" y="388644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5A8DD70-5BB7-4D6E-AC82-47B3B02D231B}"/>
              </a:ext>
            </a:extLst>
          </p:cNvPr>
          <p:cNvSpPr txBox="1"/>
          <p:nvPr/>
        </p:nvSpPr>
        <p:spPr>
          <a:xfrm>
            <a:off x="6419725" y="53711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07118A8-F25C-4BB7-9C41-5AB908BA6658}"/>
              </a:ext>
            </a:extLst>
          </p:cNvPr>
          <p:cNvSpPr txBox="1"/>
          <p:nvPr/>
        </p:nvSpPr>
        <p:spPr>
          <a:xfrm>
            <a:off x="8361758" y="53711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배우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9F9FC74-88BD-4A4F-A8D8-B862D13ACE44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8113354" y="4197777"/>
            <a:ext cx="647713" cy="11733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8771962-594B-40A6-AB33-BF1A69F993F9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6819034" y="4197777"/>
            <a:ext cx="685092" cy="11733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E4A8246-EF61-41D4-BE50-20C58F37502C}"/>
              </a:ext>
            </a:extLst>
          </p:cNvPr>
          <p:cNvCxnSpPr>
            <a:cxnSpLocks/>
            <a:stCxn id="138" idx="1"/>
            <a:endCxn id="137" idx="3"/>
          </p:cNvCxnSpPr>
          <p:nvPr/>
        </p:nvCxnSpPr>
        <p:spPr>
          <a:xfrm flipH="1">
            <a:off x="7218342" y="5555767"/>
            <a:ext cx="114341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78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3" grpId="0"/>
      <p:bldP spid="114" grpId="0"/>
      <p:bldP spid="115" grpId="0"/>
      <p:bldP spid="135" grpId="0"/>
      <p:bldP spid="136" grpId="0"/>
      <p:bldP spid="137" grpId="0"/>
      <p:bldP spid="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0B90B7-1465-4087-8B76-A0CA702C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30" y="4815302"/>
            <a:ext cx="2638793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7D26FA-FF38-4012-8399-760709B5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5" y="4815302"/>
            <a:ext cx="2238687" cy="102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4D3927-A86C-4D94-A329-89AA654ED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54" y="3005190"/>
            <a:ext cx="4505954" cy="1057423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7832C894-DA66-42B8-81A0-664C58352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419" y="1245250"/>
            <a:ext cx="6916115" cy="164805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B0D2C89B-60C3-4811-99AB-F8C056A22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419" y="4636301"/>
            <a:ext cx="3524742" cy="13336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262E58C-F30F-4E1B-93B9-E62425EFEDDB}"/>
              </a:ext>
            </a:extLst>
          </p:cNvPr>
          <p:cNvSpPr txBox="1"/>
          <p:nvPr/>
        </p:nvSpPr>
        <p:spPr>
          <a:xfrm>
            <a:off x="6266438" y="3429000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장르 분리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6712AB-6709-4A6B-838F-FF43FECEC8A3}"/>
              </a:ext>
            </a:extLst>
          </p:cNvPr>
          <p:cNvSpPr txBox="1"/>
          <p:nvPr/>
        </p:nvSpPr>
        <p:spPr>
          <a:xfrm>
            <a:off x="7119786" y="5810895"/>
            <a:ext cx="110158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감독 </a:t>
            </a:r>
            <a:r>
              <a:rPr lang="en-US" altLang="ko-KR" sz="1400" dirty="0"/>
              <a:t>- </a:t>
            </a:r>
            <a:r>
              <a:rPr lang="ko-KR" altLang="en-US" sz="1400" dirty="0"/>
              <a:t>배우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275A2D-F745-4309-89CD-BDACC02183BB}"/>
              </a:ext>
            </a:extLst>
          </p:cNvPr>
          <p:cNvSpPr txBox="1"/>
          <p:nvPr/>
        </p:nvSpPr>
        <p:spPr>
          <a:xfrm>
            <a:off x="9578362" y="5844146"/>
            <a:ext cx="110158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배우 </a:t>
            </a:r>
            <a:r>
              <a:rPr lang="en-US" altLang="ko-KR" sz="1400" dirty="0"/>
              <a:t>- </a:t>
            </a:r>
            <a:r>
              <a:rPr lang="ko-KR" altLang="en-US" sz="1400" dirty="0"/>
              <a:t>배우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98CD70E-577F-4E06-B44F-B4B82C16BF90}"/>
              </a:ext>
            </a:extLst>
          </p:cNvPr>
          <p:cNvSpPr/>
          <p:nvPr/>
        </p:nvSpPr>
        <p:spPr>
          <a:xfrm>
            <a:off x="6891540" y="2570537"/>
            <a:ext cx="1061835" cy="2675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F271D08-BA64-41CB-84D4-23F19030F3F1}"/>
              </a:ext>
            </a:extLst>
          </p:cNvPr>
          <p:cNvSpPr/>
          <p:nvPr/>
        </p:nvSpPr>
        <p:spPr>
          <a:xfrm>
            <a:off x="5038726" y="3253740"/>
            <a:ext cx="476250" cy="8088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D29F723-4A33-4DC6-B797-B261F8211ED8}"/>
              </a:ext>
            </a:extLst>
          </p:cNvPr>
          <p:cNvSpPr/>
          <p:nvPr/>
        </p:nvSpPr>
        <p:spPr>
          <a:xfrm>
            <a:off x="4611013" y="4897316"/>
            <a:ext cx="670148" cy="248113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13BE1DD-95A3-4289-B9DC-22FCFB2AD440}"/>
              </a:ext>
            </a:extLst>
          </p:cNvPr>
          <p:cNvSpPr/>
          <p:nvPr/>
        </p:nvSpPr>
        <p:spPr>
          <a:xfrm>
            <a:off x="6927943" y="5062381"/>
            <a:ext cx="670148" cy="73323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4BC875A-BC1D-4EDD-9555-313930EAF8E6}"/>
              </a:ext>
            </a:extLst>
          </p:cNvPr>
          <p:cNvSpPr/>
          <p:nvPr/>
        </p:nvSpPr>
        <p:spPr>
          <a:xfrm>
            <a:off x="7692633" y="5062381"/>
            <a:ext cx="670148" cy="73323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2B1E697-EAFA-476E-ADA7-7077AA4DB37E}"/>
              </a:ext>
            </a:extLst>
          </p:cNvPr>
          <p:cNvSpPr/>
          <p:nvPr/>
        </p:nvSpPr>
        <p:spPr>
          <a:xfrm>
            <a:off x="4611013" y="5172572"/>
            <a:ext cx="670148" cy="74562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E9D6ECA-0CFA-4872-A0E2-087D6C68CC9C}"/>
              </a:ext>
            </a:extLst>
          </p:cNvPr>
          <p:cNvSpPr/>
          <p:nvPr/>
        </p:nvSpPr>
        <p:spPr>
          <a:xfrm>
            <a:off x="9476509" y="5052176"/>
            <a:ext cx="552014" cy="73323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15C24A-F838-463F-A9D7-D143454CF37B}"/>
              </a:ext>
            </a:extLst>
          </p:cNvPr>
          <p:cNvSpPr/>
          <p:nvPr/>
        </p:nvSpPr>
        <p:spPr>
          <a:xfrm>
            <a:off x="10107143" y="5060088"/>
            <a:ext cx="552014" cy="73323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30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 animBg="1"/>
      <p:bldP spid="119" grpId="0" animBg="1"/>
      <p:bldP spid="123" grpId="0" animBg="1"/>
      <p:bldP spid="125" grpId="0" animBg="1"/>
      <p:bldP spid="126" grpId="0" animBg="1"/>
      <p:bldP spid="128" grpId="0" animBg="1"/>
      <p:bldP spid="129" grpId="0" animBg="1"/>
      <p:bldP spid="1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추이성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5761F2-8E0F-4F94-A2FF-97CCFBE6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65" y="1276397"/>
            <a:ext cx="6525536" cy="1752845"/>
          </a:xfrm>
          <a:prstGeom prst="rect">
            <a:avLst/>
          </a:prstGeom>
        </p:spPr>
      </p:pic>
      <p:pic>
        <p:nvPicPr>
          <p:cNvPr id="113" name="그림 112" descr="동물이(가) 표시된 사진&#10;&#10;자동 생성된 설명">
            <a:extLst>
              <a:ext uri="{FF2B5EF4-FFF2-40B4-BE49-F238E27FC236}">
                <a16:creationId xmlns:a16="http://schemas.microsoft.com/office/drawing/2014/main" id="{5E255C24-F959-41B1-9CBF-8E8F9F13F8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225" r="9667" b="12901"/>
          <a:stretch/>
        </p:blipFill>
        <p:spPr>
          <a:xfrm>
            <a:off x="7846850" y="3667279"/>
            <a:ext cx="1723282" cy="1800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D3051E2-35E1-4A53-9BF1-8278D24F94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3013" r="9849" b="13110"/>
          <a:stretch/>
        </p:blipFill>
        <p:spPr>
          <a:xfrm>
            <a:off x="2223922" y="3667279"/>
            <a:ext cx="1723281" cy="1800000"/>
          </a:xfrm>
          <a:prstGeom prst="rect">
            <a:avLst/>
          </a:prstGeom>
        </p:spPr>
      </p:pic>
      <p:pic>
        <p:nvPicPr>
          <p:cNvPr id="115" name="그림 114" descr="별이(가) 표시된 사진&#10;&#10;자동 생성된 설명">
            <a:extLst>
              <a:ext uri="{FF2B5EF4-FFF2-40B4-BE49-F238E27FC236}">
                <a16:creationId xmlns:a16="http://schemas.microsoft.com/office/drawing/2014/main" id="{C0CF7FD4-5EEB-42B5-8EFE-693B17B026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3015" r="9849" b="13109"/>
          <a:stretch/>
        </p:blipFill>
        <p:spPr>
          <a:xfrm>
            <a:off x="5035386" y="3667279"/>
            <a:ext cx="1723281" cy="180000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1A124E72-7E08-4A34-A77E-1D185B91E911}"/>
              </a:ext>
            </a:extLst>
          </p:cNvPr>
          <p:cNvSpPr/>
          <p:nvPr/>
        </p:nvSpPr>
        <p:spPr>
          <a:xfrm>
            <a:off x="7496175" y="1733634"/>
            <a:ext cx="590550" cy="3047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B4C697D-5B1B-4A14-B66F-C6066F56ACA6}"/>
              </a:ext>
            </a:extLst>
          </p:cNvPr>
          <p:cNvSpPr/>
          <p:nvPr/>
        </p:nvSpPr>
        <p:spPr>
          <a:xfrm>
            <a:off x="7496175" y="2715001"/>
            <a:ext cx="590550" cy="3047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43364BA-4689-462C-B3BE-27082A78A84D}"/>
              </a:ext>
            </a:extLst>
          </p:cNvPr>
          <p:cNvSpPr/>
          <p:nvPr/>
        </p:nvSpPr>
        <p:spPr>
          <a:xfrm>
            <a:off x="7496175" y="2224317"/>
            <a:ext cx="590550" cy="3047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5FA6F4-C0F9-4B37-BADF-E1515E968243}"/>
              </a:ext>
            </a:extLst>
          </p:cNvPr>
          <p:cNvCxnSpPr>
            <a:stCxn id="25" idx="3"/>
          </p:cNvCxnSpPr>
          <p:nvPr/>
        </p:nvCxnSpPr>
        <p:spPr>
          <a:xfrm flipH="1">
            <a:off x="3947203" y="1993725"/>
            <a:ext cx="3635456" cy="18924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399D342-C467-459F-9B7B-34E92363392C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6431058" y="2484408"/>
            <a:ext cx="1151601" cy="13153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2C192E7-4B4A-419B-84CB-0B61D1EE36B9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8000241" y="2975092"/>
            <a:ext cx="392552" cy="7714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3B5574-8F14-42E7-9586-516525E99C2C}"/>
              </a:ext>
            </a:extLst>
          </p:cNvPr>
          <p:cNvSpPr txBox="1"/>
          <p:nvPr/>
        </p:nvSpPr>
        <p:spPr>
          <a:xfrm>
            <a:off x="2723924" y="5467279"/>
            <a:ext cx="72327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드라마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12AE2C-0F70-4BF8-B195-3FA1961136EE}"/>
              </a:ext>
            </a:extLst>
          </p:cNvPr>
          <p:cNvSpPr txBox="1"/>
          <p:nvPr/>
        </p:nvSpPr>
        <p:spPr>
          <a:xfrm>
            <a:off x="5626305" y="5467279"/>
            <a:ext cx="54373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멜로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9C4EBC-D83B-402C-BD70-34817C62A3E4}"/>
              </a:ext>
            </a:extLst>
          </p:cNvPr>
          <p:cNvSpPr txBox="1"/>
          <p:nvPr/>
        </p:nvSpPr>
        <p:spPr>
          <a:xfrm>
            <a:off x="8436621" y="5473096"/>
            <a:ext cx="54373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액션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001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6" grpId="0" animBg="1"/>
      <p:bldP spid="117" grpId="0" animBg="1"/>
      <p:bldP spid="123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동물이(가) 표시된 사진&#10;&#10;자동 생성된 설명">
            <a:extLst>
              <a:ext uri="{FF2B5EF4-FFF2-40B4-BE49-F238E27FC236}">
                <a16:creationId xmlns:a16="http://schemas.microsoft.com/office/drawing/2014/main" id="{A9BE3202-6022-4996-9541-7F040377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225" r="9667" b="12901"/>
          <a:stretch/>
        </p:blipFill>
        <p:spPr>
          <a:xfrm>
            <a:off x="8113550" y="3708729"/>
            <a:ext cx="1723282" cy="1800000"/>
          </a:xfrm>
          <a:prstGeom prst="rect">
            <a:avLst/>
          </a:prstGeom>
        </p:spPr>
      </p:pic>
      <p:pic>
        <p:nvPicPr>
          <p:cNvPr id="115" name="그림 114" descr="스키타기, 남자, 눈, 하얀색이(가) 표시된 사진&#10;&#10;자동 생성된 설명">
            <a:extLst>
              <a:ext uri="{FF2B5EF4-FFF2-40B4-BE49-F238E27FC236}">
                <a16:creationId xmlns:a16="http://schemas.microsoft.com/office/drawing/2014/main" id="{6E85EE25-BE10-4382-8BE2-4C3B3BFA6A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3013" r="9836" b="13110"/>
          <a:stretch/>
        </p:blipFill>
        <p:spPr>
          <a:xfrm>
            <a:off x="8134308" y="1589888"/>
            <a:ext cx="1687845" cy="1800000"/>
          </a:xfrm>
          <a:prstGeom prst="rect">
            <a:avLst/>
          </a:prstGeom>
        </p:spPr>
      </p:pic>
      <p:pic>
        <p:nvPicPr>
          <p:cNvPr id="118" name="그림 117" descr="동물이(가) 표시된 사진&#10;&#10;자동 생성된 설명">
            <a:extLst>
              <a:ext uri="{FF2B5EF4-FFF2-40B4-BE49-F238E27FC236}">
                <a16:creationId xmlns:a16="http://schemas.microsoft.com/office/drawing/2014/main" id="{E978A3A3-E622-4DD7-86AD-62EF658C50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225" r="9668" b="12901"/>
          <a:stretch/>
        </p:blipFill>
        <p:spPr>
          <a:xfrm>
            <a:off x="2490621" y="1589888"/>
            <a:ext cx="1723282" cy="1800000"/>
          </a:xfrm>
          <a:prstGeom prst="rect">
            <a:avLst/>
          </a:prstGeom>
        </p:spPr>
      </p:pic>
      <p:pic>
        <p:nvPicPr>
          <p:cNvPr id="119" name="그림 118" descr="조류이(가) 표시된 사진&#10;&#10;자동 생성된 설명">
            <a:extLst>
              <a:ext uri="{FF2B5EF4-FFF2-40B4-BE49-F238E27FC236}">
                <a16:creationId xmlns:a16="http://schemas.microsoft.com/office/drawing/2014/main" id="{D6894431-147F-4B40-A14E-7356AD0765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3225" r="9668" b="12901"/>
          <a:stretch/>
        </p:blipFill>
        <p:spPr>
          <a:xfrm>
            <a:off x="5312465" y="1589888"/>
            <a:ext cx="1723281" cy="1800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70C5271A-1178-4B99-B920-566EEBB8BC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3013" r="9849" b="13110"/>
          <a:stretch/>
        </p:blipFill>
        <p:spPr>
          <a:xfrm>
            <a:off x="2490622" y="3708729"/>
            <a:ext cx="1723281" cy="1800000"/>
          </a:xfrm>
          <a:prstGeom prst="rect">
            <a:avLst/>
          </a:prstGeom>
        </p:spPr>
      </p:pic>
      <p:pic>
        <p:nvPicPr>
          <p:cNvPr id="121" name="그림 120" descr="별이(가) 표시된 사진&#10;&#10;자동 생성된 설명">
            <a:extLst>
              <a:ext uri="{FF2B5EF4-FFF2-40B4-BE49-F238E27FC236}">
                <a16:creationId xmlns:a16="http://schemas.microsoft.com/office/drawing/2014/main" id="{6D8A87D0-03FE-4B5F-9383-3AA49CBD43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3015" r="9849" b="13109"/>
          <a:stretch/>
        </p:blipFill>
        <p:spPr>
          <a:xfrm>
            <a:off x="5302086" y="3708729"/>
            <a:ext cx="1723281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1EACA-8E24-43A8-AD90-D86A35212266}"/>
              </a:ext>
            </a:extLst>
          </p:cNvPr>
          <p:cNvSpPr txBox="1"/>
          <p:nvPr/>
        </p:nvSpPr>
        <p:spPr>
          <a:xfrm>
            <a:off x="2781446" y="3393330"/>
            <a:ext cx="11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5581 (70.8%)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1CFE50-DB9B-4A4C-9FA1-56801DD1F003}"/>
              </a:ext>
            </a:extLst>
          </p:cNvPr>
          <p:cNvSpPr txBox="1"/>
          <p:nvPr/>
        </p:nvSpPr>
        <p:spPr>
          <a:xfrm>
            <a:off x="5592910" y="3393330"/>
            <a:ext cx="11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2283 (59.4%)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6CF283-AFEB-4C0A-BA4A-BDF9058916BB}"/>
              </a:ext>
            </a:extLst>
          </p:cNvPr>
          <p:cNvSpPr txBox="1"/>
          <p:nvPr/>
        </p:nvSpPr>
        <p:spPr>
          <a:xfrm>
            <a:off x="8404375" y="3393330"/>
            <a:ext cx="11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2582 (67.3%)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B7985C-76BF-4883-9FEF-6080C40DB47C}"/>
              </a:ext>
            </a:extLst>
          </p:cNvPr>
          <p:cNvSpPr txBox="1"/>
          <p:nvPr/>
        </p:nvSpPr>
        <p:spPr>
          <a:xfrm>
            <a:off x="2781446" y="5584757"/>
            <a:ext cx="11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3278 (65.2%)</a:t>
            </a:r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C5F120-F61C-40E4-8EE9-896E4AC1BCED}"/>
              </a:ext>
            </a:extLst>
          </p:cNvPr>
          <p:cNvSpPr txBox="1"/>
          <p:nvPr/>
        </p:nvSpPr>
        <p:spPr>
          <a:xfrm>
            <a:off x="5592910" y="5584757"/>
            <a:ext cx="114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537 (22.5%)</a:t>
            </a:r>
          </a:p>
          <a:p>
            <a:pPr algn="ctr"/>
            <a:r>
              <a:rPr lang="en-US" altLang="ko-KR" sz="1200" dirty="0"/>
              <a:t>486 (19.2%)</a:t>
            </a:r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6CEA2D-923D-4CE3-BCFA-20114905A8FB}"/>
              </a:ext>
            </a:extLst>
          </p:cNvPr>
          <p:cNvSpPr txBox="1"/>
          <p:nvPr/>
        </p:nvSpPr>
        <p:spPr>
          <a:xfrm>
            <a:off x="8404375" y="5584757"/>
            <a:ext cx="11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1604 (63.6%)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2D4275-E3F1-43E0-AC6A-0046A776ED85}"/>
              </a:ext>
            </a:extLst>
          </p:cNvPr>
          <p:cNvSpPr txBox="1"/>
          <p:nvPr/>
        </p:nvSpPr>
        <p:spPr>
          <a:xfrm>
            <a:off x="2990624" y="1222086"/>
            <a:ext cx="72327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드라마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21DF8A7-0CCD-4893-8C97-3D6554A43F9C}"/>
              </a:ext>
            </a:extLst>
          </p:cNvPr>
          <p:cNvSpPr txBox="1"/>
          <p:nvPr/>
        </p:nvSpPr>
        <p:spPr>
          <a:xfrm>
            <a:off x="5535146" y="1222086"/>
            <a:ext cx="127791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멜로 </a:t>
            </a:r>
            <a:r>
              <a:rPr lang="en-US" altLang="ko-KR" sz="1400" dirty="0"/>
              <a:t>/ </a:t>
            </a:r>
            <a:r>
              <a:rPr lang="ko-KR" altLang="en-US" sz="1400" dirty="0"/>
              <a:t>로맨스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8395C0-EA66-4F7E-AE26-8BBA81C84DF4}"/>
              </a:ext>
            </a:extLst>
          </p:cNvPr>
          <p:cNvSpPr txBox="1"/>
          <p:nvPr/>
        </p:nvSpPr>
        <p:spPr>
          <a:xfrm>
            <a:off x="8703321" y="1224972"/>
            <a:ext cx="54374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액션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9C8B2A-43B7-441F-90BE-26067C738AA8}"/>
              </a:ext>
            </a:extLst>
          </p:cNvPr>
          <p:cNvSpPr txBox="1"/>
          <p:nvPr/>
        </p:nvSpPr>
        <p:spPr>
          <a:xfrm>
            <a:off x="1471322" y="2387929"/>
            <a:ext cx="110158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감독 </a:t>
            </a:r>
            <a:r>
              <a:rPr lang="en-US" altLang="ko-KR" sz="1400" dirty="0"/>
              <a:t>- </a:t>
            </a:r>
            <a:r>
              <a:rPr lang="ko-KR" altLang="en-US" sz="1400" dirty="0"/>
              <a:t>배우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6BF979-3DC3-4E10-8195-D67F909E2F6F}"/>
              </a:ext>
            </a:extLst>
          </p:cNvPr>
          <p:cNvSpPr txBox="1"/>
          <p:nvPr/>
        </p:nvSpPr>
        <p:spPr>
          <a:xfrm>
            <a:off x="1422526" y="4610970"/>
            <a:ext cx="110158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배우 </a:t>
            </a:r>
            <a:r>
              <a:rPr lang="en-US" altLang="ko-KR" sz="1400" dirty="0"/>
              <a:t>- </a:t>
            </a:r>
            <a:r>
              <a:rPr lang="ko-KR" altLang="en-US" sz="1400" dirty="0"/>
              <a:t>배우</a:t>
            </a:r>
          </a:p>
        </p:txBody>
      </p:sp>
    </p:spTree>
    <p:extLst>
      <p:ext uri="{BB962C8B-B14F-4D97-AF65-F5344CB8AC3E}">
        <p14:creationId xmlns:p14="http://schemas.microsoft.com/office/powerpoint/2010/main" val="58646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밀도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524844-9EB7-4B04-95AE-ACBE52BEF9D0}"/>
              </a:ext>
            </a:extLst>
          </p:cNvPr>
          <p:cNvSpPr txBox="1"/>
          <p:nvPr/>
        </p:nvSpPr>
        <p:spPr>
          <a:xfrm>
            <a:off x="2980879" y="2706099"/>
            <a:ext cx="1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감독 </a:t>
            </a:r>
            <a:r>
              <a:rPr lang="en-US" altLang="ko-KR" sz="1600" dirty="0"/>
              <a:t>- </a:t>
            </a:r>
            <a:r>
              <a:rPr lang="ko-KR" altLang="en-US" sz="1600" dirty="0"/>
              <a:t>배우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8C857F-E273-4CE3-922C-105919E51439}"/>
              </a:ext>
            </a:extLst>
          </p:cNvPr>
          <p:cNvSpPr txBox="1"/>
          <p:nvPr/>
        </p:nvSpPr>
        <p:spPr>
          <a:xfrm>
            <a:off x="6702093" y="2706099"/>
            <a:ext cx="129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배우 </a:t>
            </a:r>
            <a:r>
              <a:rPr lang="en-US" altLang="ko-KR" sz="1600" dirty="0"/>
              <a:t>- </a:t>
            </a:r>
            <a:r>
              <a:rPr lang="ko-KR" altLang="en-US" sz="1600" dirty="0"/>
              <a:t>배우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6AA97-36B9-42A1-A586-79F25CDC07AB}"/>
              </a:ext>
            </a:extLst>
          </p:cNvPr>
          <p:cNvSpPr txBox="1"/>
          <p:nvPr/>
        </p:nvSpPr>
        <p:spPr>
          <a:xfrm>
            <a:off x="3617014" y="542223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액션 장르의 관계자 사이의 교류가 가장 많음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C437D-242A-4231-B7A0-5B24E1C1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79" y="3084408"/>
            <a:ext cx="2467319" cy="1676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D7B96-2BA4-4A60-B268-78A01B69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93" y="3084408"/>
            <a:ext cx="2419688" cy="167663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E715E27-3393-4848-9DA8-915184E72E56}"/>
              </a:ext>
            </a:extLst>
          </p:cNvPr>
          <p:cNvSpPr txBox="1"/>
          <p:nvPr/>
        </p:nvSpPr>
        <p:spPr>
          <a:xfrm>
            <a:off x="2602962" y="1423372"/>
            <a:ext cx="285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ecount</a:t>
            </a:r>
            <a:r>
              <a:rPr lang="en-US" altLang="ko-KR" sz="1600" dirty="0"/>
              <a:t>(g)/((</a:t>
            </a:r>
            <a:r>
              <a:rPr lang="en-US" altLang="ko-KR" sz="1600" dirty="0" err="1"/>
              <a:t>n+m</a:t>
            </a:r>
            <a:r>
              <a:rPr lang="en-US" altLang="ko-KR" sz="1600" dirty="0"/>
              <a:t>)*(n+m-1)/2)</a:t>
            </a:r>
            <a:endParaRPr lang="ko-KR" alt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02264-091D-4430-8D34-877674087F09}"/>
              </a:ext>
            </a:extLst>
          </p:cNvPr>
          <p:cNvSpPr txBox="1"/>
          <p:nvPr/>
        </p:nvSpPr>
        <p:spPr>
          <a:xfrm>
            <a:off x="5687301" y="1423372"/>
            <a:ext cx="351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/>
              <a:t>ecount</a:t>
            </a:r>
            <a:r>
              <a:rPr lang="en-US" altLang="ko-KR" sz="1600" dirty="0"/>
              <a:t>(g)/(n*m)</a:t>
            </a:r>
            <a:endParaRPr lang="ko-KR" alt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42333E-0B71-45A9-A16A-59BB2BB2A5B1}"/>
              </a:ext>
            </a:extLst>
          </p:cNvPr>
          <p:cNvSpPr txBox="1"/>
          <p:nvPr/>
        </p:nvSpPr>
        <p:spPr>
          <a:xfrm>
            <a:off x="2609971" y="1855083"/>
            <a:ext cx="1130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ym typeface="Wingdings" panose="05000000000000000000" pitchFamily="2" charset="2"/>
              </a:rPr>
              <a:t>n: n(</a:t>
            </a:r>
            <a:r>
              <a:rPr lang="ko-KR" altLang="en-US" sz="1100" dirty="0">
                <a:sym typeface="Wingdings" panose="05000000000000000000" pitchFamily="2" charset="2"/>
              </a:rPr>
              <a:t>감독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en-US" altLang="ko-KR" sz="1100" dirty="0">
                <a:sym typeface="Wingdings" panose="05000000000000000000" pitchFamily="2" charset="2"/>
              </a:rPr>
              <a:t>m: n(</a:t>
            </a:r>
            <a:r>
              <a:rPr lang="ko-KR" altLang="en-US" sz="1100" dirty="0">
                <a:sym typeface="Wingdings" panose="05000000000000000000" pitchFamily="2" charset="2"/>
              </a:rPr>
              <a:t>배우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72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5" grpId="0"/>
      <p:bldP spid="115" grpId="0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F2F31"/>
            </a:gs>
            <a:gs pos="0">
              <a:srgbClr val="524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70">
            <a:extLst>
              <a:ext uri="{FF2B5EF4-FFF2-40B4-BE49-F238E27FC236}">
                <a16:creationId xmlns:a16="http://schemas.microsoft.com/office/drawing/2014/main" id="{B131EEBF-22EC-4D8F-99F0-47EEC10D6C35}"/>
              </a:ext>
            </a:extLst>
          </p:cNvPr>
          <p:cNvSpPr/>
          <p:nvPr/>
        </p:nvSpPr>
        <p:spPr>
          <a:xfrm>
            <a:off x="1143595" y="314325"/>
            <a:ext cx="9952893" cy="6229350"/>
          </a:xfrm>
          <a:prstGeom prst="roundRect">
            <a:avLst>
              <a:gd name="adj" fmla="val 4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2"/>
            <a:ext cx="647700" cy="6857999"/>
            <a:chOff x="0" y="2"/>
            <a:chExt cx="647700" cy="6857999"/>
          </a:xfrm>
        </p:grpSpPr>
        <p:sp>
          <p:nvSpPr>
            <p:cNvPr id="13" name="자유형 12"/>
            <p:cNvSpPr/>
            <p:nvPr/>
          </p:nvSpPr>
          <p:spPr>
            <a:xfrm>
              <a:off x="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238265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3929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24748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250908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68671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227662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14"/>
            <p:cNvGrpSpPr>
              <a:grpSpLocks noChangeAspect="1"/>
            </p:cNvGrpSpPr>
            <p:nvPr/>
          </p:nvGrpSpPr>
          <p:grpSpPr bwMode="auto">
            <a:xfrm>
              <a:off x="235691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2" name="Group 4"/>
            <p:cNvGrpSpPr>
              <a:grpSpLocks noChangeAspect="1"/>
            </p:cNvGrpSpPr>
            <p:nvPr/>
          </p:nvGrpSpPr>
          <p:grpSpPr bwMode="auto">
            <a:xfrm>
              <a:off x="227662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235900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32"/>
            <p:cNvGrpSpPr>
              <a:grpSpLocks noChangeAspect="1"/>
            </p:cNvGrpSpPr>
            <p:nvPr/>
          </p:nvGrpSpPr>
          <p:grpSpPr bwMode="auto">
            <a:xfrm>
              <a:off x="227662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11544300" y="2"/>
            <a:ext cx="647700" cy="6857999"/>
            <a:chOff x="11544300" y="2"/>
            <a:chExt cx="647700" cy="6857999"/>
          </a:xfrm>
        </p:grpSpPr>
        <p:sp>
          <p:nvSpPr>
            <p:cNvPr id="19" name="자유형 18"/>
            <p:cNvSpPr/>
            <p:nvPr/>
          </p:nvSpPr>
          <p:spPr>
            <a:xfrm>
              <a:off x="11544300" y="2"/>
              <a:ext cx="647700" cy="6857999"/>
            </a:xfrm>
            <a:custGeom>
              <a:avLst/>
              <a:gdLst>
                <a:gd name="connsiteX0" fmla="*/ 143850 w 647700"/>
                <a:gd name="connsiteY0" fmla="*/ 6209754 h 6857999"/>
                <a:gd name="connsiteX1" fmla="*/ 143850 w 647700"/>
                <a:gd name="connsiteY1" fmla="*/ 6569754 h 6857999"/>
                <a:gd name="connsiteX2" fmla="*/ 503850 w 647700"/>
                <a:gd name="connsiteY2" fmla="*/ 6569754 h 6857999"/>
                <a:gd name="connsiteX3" fmla="*/ 503850 w 647700"/>
                <a:gd name="connsiteY3" fmla="*/ 6209754 h 6857999"/>
                <a:gd name="connsiteX4" fmla="*/ 143850 w 647700"/>
                <a:gd name="connsiteY4" fmla="*/ 5543631 h 6857999"/>
                <a:gd name="connsiteX5" fmla="*/ 143850 w 647700"/>
                <a:gd name="connsiteY5" fmla="*/ 5903631 h 6857999"/>
                <a:gd name="connsiteX6" fmla="*/ 503850 w 647700"/>
                <a:gd name="connsiteY6" fmla="*/ 5903631 h 6857999"/>
                <a:gd name="connsiteX7" fmla="*/ 503850 w 647700"/>
                <a:gd name="connsiteY7" fmla="*/ 5543631 h 6857999"/>
                <a:gd name="connsiteX8" fmla="*/ 143850 w 647700"/>
                <a:gd name="connsiteY8" fmla="*/ 4877510 h 6857999"/>
                <a:gd name="connsiteX9" fmla="*/ 143850 w 647700"/>
                <a:gd name="connsiteY9" fmla="*/ 5237510 h 6857999"/>
                <a:gd name="connsiteX10" fmla="*/ 503850 w 647700"/>
                <a:gd name="connsiteY10" fmla="*/ 5237510 h 6857999"/>
                <a:gd name="connsiteX11" fmla="*/ 503850 w 647700"/>
                <a:gd name="connsiteY11" fmla="*/ 4877510 h 6857999"/>
                <a:gd name="connsiteX12" fmla="*/ 143850 w 647700"/>
                <a:gd name="connsiteY12" fmla="*/ 4211389 h 6857999"/>
                <a:gd name="connsiteX13" fmla="*/ 143850 w 647700"/>
                <a:gd name="connsiteY13" fmla="*/ 4571389 h 6857999"/>
                <a:gd name="connsiteX14" fmla="*/ 503850 w 647700"/>
                <a:gd name="connsiteY14" fmla="*/ 4571389 h 6857999"/>
                <a:gd name="connsiteX15" fmla="*/ 503850 w 647700"/>
                <a:gd name="connsiteY15" fmla="*/ 4211389 h 6857999"/>
                <a:gd name="connsiteX16" fmla="*/ 143850 w 647700"/>
                <a:gd name="connsiteY16" fmla="*/ 3545268 h 6857999"/>
                <a:gd name="connsiteX17" fmla="*/ 143850 w 647700"/>
                <a:gd name="connsiteY17" fmla="*/ 3905268 h 6857999"/>
                <a:gd name="connsiteX18" fmla="*/ 503850 w 647700"/>
                <a:gd name="connsiteY18" fmla="*/ 3905268 h 6857999"/>
                <a:gd name="connsiteX19" fmla="*/ 503850 w 647700"/>
                <a:gd name="connsiteY19" fmla="*/ 3545268 h 6857999"/>
                <a:gd name="connsiteX20" fmla="*/ 143850 w 647700"/>
                <a:gd name="connsiteY20" fmla="*/ 2879148 h 6857999"/>
                <a:gd name="connsiteX21" fmla="*/ 143850 w 647700"/>
                <a:gd name="connsiteY21" fmla="*/ 3239148 h 6857999"/>
                <a:gd name="connsiteX22" fmla="*/ 503850 w 647700"/>
                <a:gd name="connsiteY22" fmla="*/ 3239148 h 6857999"/>
                <a:gd name="connsiteX23" fmla="*/ 503850 w 647700"/>
                <a:gd name="connsiteY23" fmla="*/ 2879148 h 6857999"/>
                <a:gd name="connsiteX24" fmla="*/ 143850 w 647700"/>
                <a:gd name="connsiteY24" fmla="*/ 2213027 h 6857999"/>
                <a:gd name="connsiteX25" fmla="*/ 143850 w 647700"/>
                <a:gd name="connsiteY25" fmla="*/ 2573027 h 6857999"/>
                <a:gd name="connsiteX26" fmla="*/ 503850 w 647700"/>
                <a:gd name="connsiteY26" fmla="*/ 2573027 h 6857999"/>
                <a:gd name="connsiteX27" fmla="*/ 503850 w 647700"/>
                <a:gd name="connsiteY27" fmla="*/ 2213027 h 6857999"/>
                <a:gd name="connsiteX28" fmla="*/ 143850 w 647700"/>
                <a:gd name="connsiteY28" fmla="*/ 1546906 h 6857999"/>
                <a:gd name="connsiteX29" fmla="*/ 143850 w 647700"/>
                <a:gd name="connsiteY29" fmla="*/ 1906906 h 6857999"/>
                <a:gd name="connsiteX30" fmla="*/ 503850 w 647700"/>
                <a:gd name="connsiteY30" fmla="*/ 1906906 h 6857999"/>
                <a:gd name="connsiteX31" fmla="*/ 503850 w 647700"/>
                <a:gd name="connsiteY31" fmla="*/ 1546906 h 6857999"/>
                <a:gd name="connsiteX32" fmla="*/ 143850 w 647700"/>
                <a:gd name="connsiteY32" fmla="*/ 880785 h 6857999"/>
                <a:gd name="connsiteX33" fmla="*/ 143850 w 647700"/>
                <a:gd name="connsiteY33" fmla="*/ 1240785 h 6857999"/>
                <a:gd name="connsiteX34" fmla="*/ 503850 w 647700"/>
                <a:gd name="connsiteY34" fmla="*/ 1240785 h 6857999"/>
                <a:gd name="connsiteX35" fmla="*/ 503850 w 647700"/>
                <a:gd name="connsiteY35" fmla="*/ 880785 h 6857999"/>
                <a:gd name="connsiteX36" fmla="*/ 143850 w 647700"/>
                <a:gd name="connsiteY36" fmla="*/ 214664 h 6857999"/>
                <a:gd name="connsiteX37" fmla="*/ 143850 w 647700"/>
                <a:gd name="connsiteY37" fmla="*/ 574664 h 6857999"/>
                <a:gd name="connsiteX38" fmla="*/ 503850 w 647700"/>
                <a:gd name="connsiteY38" fmla="*/ 574664 h 6857999"/>
                <a:gd name="connsiteX39" fmla="*/ 503850 w 647700"/>
                <a:gd name="connsiteY39" fmla="*/ 214664 h 6857999"/>
                <a:gd name="connsiteX40" fmla="*/ 0 w 647700"/>
                <a:gd name="connsiteY40" fmla="*/ 0 h 6857999"/>
                <a:gd name="connsiteX41" fmla="*/ 647700 w 647700"/>
                <a:gd name="connsiteY41" fmla="*/ 0 h 6857999"/>
                <a:gd name="connsiteX42" fmla="*/ 647700 w 647700"/>
                <a:gd name="connsiteY42" fmla="*/ 6857999 h 6857999"/>
                <a:gd name="connsiteX43" fmla="*/ 0 w 647700"/>
                <a:gd name="connsiteY43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47700" h="6857999">
                  <a:moveTo>
                    <a:pt x="143850" y="6209754"/>
                  </a:moveTo>
                  <a:lnTo>
                    <a:pt x="143850" y="6569754"/>
                  </a:lnTo>
                  <a:lnTo>
                    <a:pt x="503850" y="6569754"/>
                  </a:lnTo>
                  <a:lnTo>
                    <a:pt x="503850" y="6209754"/>
                  </a:lnTo>
                  <a:close/>
                  <a:moveTo>
                    <a:pt x="143850" y="5543631"/>
                  </a:moveTo>
                  <a:lnTo>
                    <a:pt x="143850" y="5903631"/>
                  </a:lnTo>
                  <a:lnTo>
                    <a:pt x="503850" y="5903631"/>
                  </a:lnTo>
                  <a:lnTo>
                    <a:pt x="503850" y="5543631"/>
                  </a:lnTo>
                  <a:close/>
                  <a:moveTo>
                    <a:pt x="143850" y="4877510"/>
                  </a:moveTo>
                  <a:lnTo>
                    <a:pt x="143850" y="5237510"/>
                  </a:lnTo>
                  <a:lnTo>
                    <a:pt x="503850" y="5237510"/>
                  </a:lnTo>
                  <a:lnTo>
                    <a:pt x="503850" y="4877510"/>
                  </a:lnTo>
                  <a:close/>
                  <a:moveTo>
                    <a:pt x="143850" y="4211389"/>
                  </a:moveTo>
                  <a:lnTo>
                    <a:pt x="143850" y="4571389"/>
                  </a:lnTo>
                  <a:lnTo>
                    <a:pt x="503850" y="4571389"/>
                  </a:lnTo>
                  <a:lnTo>
                    <a:pt x="503850" y="4211389"/>
                  </a:lnTo>
                  <a:close/>
                  <a:moveTo>
                    <a:pt x="143850" y="3545268"/>
                  </a:moveTo>
                  <a:lnTo>
                    <a:pt x="143850" y="3905268"/>
                  </a:lnTo>
                  <a:lnTo>
                    <a:pt x="503850" y="3905268"/>
                  </a:lnTo>
                  <a:lnTo>
                    <a:pt x="503850" y="3545268"/>
                  </a:lnTo>
                  <a:close/>
                  <a:moveTo>
                    <a:pt x="143850" y="2879148"/>
                  </a:moveTo>
                  <a:lnTo>
                    <a:pt x="143850" y="3239148"/>
                  </a:lnTo>
                  <a:lnTo>
                    <a:pt x="503850" y="3239148"/>
                  </a:lnTo>
                  <a:lnTo>
                    <a:pt x="503850" y="2879148"/>
                  </a:lnTo>
                  <a:close/>
                  <a:moveTo>
                    <a:pt x="143850" y="2213027"/>
                  </a:moveTo>
                  <a:lnTo>
                    <a:pt x="143850" y="2573027"/>
                  </a:lnTo>
                  <a:lnTo>
                    <a:pt x="503850" y="2573027"/>
                  </a:lnTo>
                  <a:lnTo>
                    <a:pt x="503850" y="2213027"/>
                  </a:lnTo>
                  <a:close/>
                  <a:moveTo>
                    <a:pt x="143850" y="1546906"/>
                  </a:moveTo>
                  <a:lnTo>
                    <a:pt x="143850" y="1906906"/>
                  </a:lnTo>
                  <a:lnTo>
                    <a:pt x="503850" y="1906906"/>
                  </a:lnTo>
                  <a:lnTo>
                    <a:pt x="503850" y="1546906"/>
                  </a:lnTo>
                  <a:close/>
                  <a:moveTo>
                    <a:pt x="143850" y="880785"/>
                  </a:moveTo>
                  <a:lnTo>
                    <a:pt x="143850" y="1240785"/>
                  </a:lnTo>
                  <a:lnTo>
                    <a:pt x="503850" y="1240785"/>
                  </a:lnTo>
                  <a:lnTo>
                    <a:pt x="503850" y="880785"/>
                  </a:lnTo>
                  <a:close/>
                  <a:moveTo>
                    <a:pt x="143850" y="214664"/>
                  </a:moveTo>
                  <a:lnTo>
                    <a:pt x="143850" y="574664"/>
                  </a:lnTo>
                  <a:lnTo>
                    <a:pt x="503850" y="574664"/>
                  </a:lnTo>
                  <a:lnTo>
                    <a:pt x="503850" y="214664"/>
                  </a:lnTo>
                  <a:close/>
                  <a:moveTo>
                    <a:pt x="0" y="0"/>
                  </a:moveTo>
                  <a:lnTo>
                    <a:pt x="647700" y="0"/>
                  </a:lnTo>
                  <a:lnTo>
                    <a:pt x="6477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4D4B4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>
              <a:off x="11784379" y="2285970"/>
              <a:ext cx="183979" cy="20391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1790043" y="3662807"/>
              <a:ext cx="154505" cy="1369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>
              <a:off x="11770862" y="320662"/>
              <a:ext cx="175799" cy="15385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11797022" y="2960304"/>
              <a:ext cx="148854" cy="20304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6"/>
            <p:cNvSpPr>
              <a:spLocks noEditPoints="1"/>
            </p:cNvSpPr>
            <p:nvPr/>
          </p:nvSpPr>
          <p:spPr bwMode="auto">
            <a:xfrm>
              <a:off x="11814785" y="961108"/>
              <a:ext cx="121267" cy="20396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3" name="Group 39"/>
            <p:cNvGrpSpPr>
              <a:grpSpLocks noChangeAspect="1"/>
            </p:cNvGrpSpPr>
            <p:nvPr/>
          </p:nvGrpSpPr>
          <p:grpSpPr bwMode="auto">
            <a:xfrm>
              <a:off x="11773776" y="1637384"/>
              <a:ext cx="189001" cy="152834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7" name="Group 14"/>
            <p:cNvGrpSpPr>
              <a:grpSpLocks noChangeAspect="1"/>
            </p:cNvGrpSpPr>
            <p:nvPr/>
          </p:nvGrpSpPr>
          <p:grpSpPr bwMode="auto">
            <a:xfrm>
              <a:off x="11781805" y="4303260"/>
              <a:ext cx="170183" cy="205662"/>
              <a:chOff x="2190" y="2694"/>
              <a:chExt cx="283" cy="342"/>
            </a:xfrm>
            <a:solidFill>
              <a:schemeClr val="bg1"/>
            </a:solidFill>
          </p:grpSpPr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11773776" y="5012391"/>
              <a:ext cx="177538" cy="135356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93" name="Freeform 6"/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"/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0"/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1"/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/>
          </p:nvSpPr>
          <p:spPr bwMode="auto">
            <a:xfrm>
              <a:off x="11782014" y="6310448"/>
              <a:ext cx="177538" cy="177299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0" name="Group 32"/>
            <p:cNvGrpSpPr>
              <a:grpSpLocks noChangeAspect="1"/>
            </p:cNvGrpSpPr>
            <p:nvPr/>
          </p:nvGrpSpPr>
          <p:grpSpPr bwMode="auto">
            <a:xfrm>
              <a:off x="11773776" y="5647207"/>
              <a:ext cx="170980" cy="177250"/>
              <a:chOff x="1860" y="113"/>
              <a:chExt cx="3954" cy="4099"/>
            </a:xfrm>
            <a:solidFill>
              <a:schemeClr val="bg1"/>
            </a:solidFill>
          </p:grpSpPr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6"/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37"/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38"/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9"/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0"/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2"/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3"/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1645592" y="487901"/>
            <a:ext cx="32237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장르별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2EFE33-272F-419D-B860-E762547F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89" y="1883792"/>
            <a:ext cx="3324689" cy="1638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948671-BB1C-4CD7-9F2E-78A96A7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39" y="1883792"/>
            <a:ext cx="3200847" cy="1629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C9019E-BE2A-419E-B74E-F1E86D81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65" y="4197890"/>
            <a:ext cx="3810532" cy="1629002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DFE8735-D48F-4CFC-B160-DCFBC04C3099}"/>
              </a:ext>
            </a:extLst>
          </p:cNvPr>
          <p:cNvSpPr txBox="1"/>
          <p:nvPr/>
        </p:nvSpPr>
        <p:spPr>
          <a:xfrm>
            <a:off x="2367989" y="1511857"/>
            <a:ext cx="1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드라마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B706C7-0266-40EB-96A2-F97144CA9822}"/>
              </a:ext>
            </a:extLst>
          </p:cNvPr>
          <p:cNvSpPr txBox="1"/>
          <p:nvPr/>
        </p:nvSpPr>
        <p:spPr>
          <a:xfrm>
            <a:off x="6407039" y="1468107"/>
            <a:ext cx="1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멜로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C64DB48-ECED-4DCC-BA5F-7800FF497826}"/>
              </a:ext>
            </a:extLst>
          </p:cNvPr>
          <p:cNvSpPr txBox="1"/>
          <p:nvPr/>
        </p:nvSpPr>
        <p:spPr>
          <a:xfrm>
            <a:off x="2367989" y="3887624"/>
            <a:ext cx="1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액션</a:t>
            </a:r>
          </a:p>
        </p:txBody>
      </p:sp>
    </p:spTree>
    <p:extLst>
      <p:ext uri="{BB962C8B-B14F-4D97-AF65-F5344CB8AC3E}">
        <p14:creationId xmlns:p14="http://schemas.microsoft.com/office/powerpoint/2010/main" val="377509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214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Blackadder ITC</vt:lpstr>
      <vt:lpstr>휴먼편지체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규훤</cp:lastModifiedBy>
  <cp:revision>243</cp:revision>
  <dcterms:created xsi:type="dcterms:W3CDTF">2017-10-09T06:24:25Z</dcterms:created>
  <dcterms:modified xsi:type="dcterms:W3CDTF">2020-06-21T14:44:51Z</dcterms:modified>
</cp:coreProperties>
</file>