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818" autoAdjust="0"/>
  </p:normalViewPr>
  <p:slideViewPr>
    <p:cSldViewPr snapToGrid="0">
      <p:cViewPr varScale="1">
        <p:scale>
          <a:sx n="78" d="100"/>
          <a:sy n="78" d="100"/>
        </p:scale>
        <p:origin x="52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FA5D6-3957-4EF4-A51C-C0AFAE2CA53B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9ACF6-4B44-4EA0-9F61-204C4C061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75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Usb</a:t>
            </a:r>
            <a:r>
              <a:rPr lang="ko-KR" altLang="en-US" dirty="0"/>
              <a:t>에 </a:t>
            </a:r>
            <a:r>
              <a:rPr lang="en-US" altLang="ko-KR" dirty="0"/>
              <a:t>visual studio code installer </a:t>
            </a:r>
          </a:p>
          <a:p>
            <a:r>
              <a:rPr lang="en-US" altLang="ko-KR" dirty="0"/>
              <a:t>Python 3.11 </a:t>
            </a:r>
          </a:p>
          <a:p>
            <a:r>
              <a:rPr lang="en-US" altLang="ko-KR" dirty="0" err="1"/>
              <a:t>Venv</a:t>
            </a:r>
            <a:r>
              <a:rPr lang="en-US" altLang="ko-KR" dirty="0"/>
              <a:t> ( </a:t>
            </a:r>
            <a:r>
              <a:rPr lang="en-US" altLang="ko-KR" dirty="0" err="1"/>
              <a:t>matlab</a:t>
            </a:r>
            <a:r>
              <a:rPr lang="en-US" altLang="ko-KR" dirty="0"/>
              <a:t>, </a:t>
            </a:r>
            <a:r>
              <a:rPr lang="en-US" altLang="ko-KR" dirty="0" err="1"/>
              <a:t>opencv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en-US" altLang="ko-KR" dirty="0"/>
              <a:t> ) </a:t>
            </a:r>
            <a:r>
              <a:rPr lang="ko-KR" altLang="en-US" dirty="0"/>
              <a:t>설치된 환경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9ACF6-4B44-4EA0-9F61-204C4C0612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9ACF6-4B44-4EA0-9F61-204C4C0612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089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9ACF6-4B44-4EA0-9F61-204C4C0612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275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9ACF6-4B44-4EA0-9F61-204C4C0612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4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9ACF6-4B44-4EA0-9F61-204C4C0612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1B81F-9FB1-6989-97F1-10BEFFAD9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FBD9AA-DCF0-B0B6-C952-11DCA7084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48541-E4E6-A1C9-D351-CEB9D233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2EC-D9C4-4500-AA1A-580D6441FD14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B57B9-6C45-BE65-72DD-DC0920DE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365FB-03DF-465E-B7F3-045743FE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CF0-F459-4778-9AE1-712A485B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6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C0FEE-54E2-F303-7444-C35783DA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523043-E91C-95A9-5DD9-3FEE70908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17666-9E41-5D3E-157A-BC27DA97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2EC-D9C4-4500-AA1A-580D6441FD14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F0A7D-37AB-AA92-531F-32541312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8738F-77BE-8B6B-D303-EA5F2FAC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CF0-F459-4778-9AE1-712A485B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8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1BADB4-37E6-4723-0260-A93B9A64F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F3716B-C55B-47BD-73E3-302CD5ABD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086C0-431D-60C4-3AEA-F72A6960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2EC-D9C4-4500-AA1A-580D6441FD14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D48AD-3989-C4B3-4E8F-5EA5CEA2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541C0-C86C-5DFA-1A8C-9E4208A5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CF0-F459-4778-9AE1-712A485B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4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24F63-0F35-A3C8-DB7D-DD4E381C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8EF1F-0807-091D-4522-535189C2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1166E-DE01-21D4-E99C-79AEBB56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2EC-D9C4-4500-AA1A-580D6441FD14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BB87B-1E26-241C-ACEC-22977D23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E2437-6839-5EB9-E7AB-790D85D9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CF0-F459-4778-9AE1-712A485B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6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9F7FE-EE47-BE7E-07F8-6CD22484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6D9DA-2296-CCE5-E581-4B976527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702BA-ECE2-563E-E0F7-D2E0ED1C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2EC-D9C4-4500-AA1A-580D6441FD14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E0DF5E-AE41-1FF3-EC59-C6CF7ACF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3DA85-27D7-E135-D524-5E9EDD0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CF0-F459-4778-9AE1-712A485B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6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673E0-CDB1-A2E5-2497-54314CAC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3D31A-9ADB-625E-BDAB-F6BEF75CC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902C55-F73A-2B51-D4FB-CFA99A690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AF8A8F-8B29-B6BD-EE52-065A4B64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2EC-D9C4-4500-AA1A-580D6441FD14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01CB0-07CB-C5BE-ACF6-9902D6B1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8F529-81AB-D663-561C-0A2BDB58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CF0-F459-4778-9AE1-712A485B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92D84-F8E9-BDE6-7131-99B67243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106AA-C477-7F26-9F5E-393B7F3BA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587091-7467-B576-79B7-BA9CADD70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2FB4AA-F93B-B516-0C27-3C111C07F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D10E79-AD87-8C15-611D-5EC0CB591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26D3B7-3EA8-AF04-4EC8-74352439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2EC-D9C4-4500-AA1A-580D6441FD14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CB19DD-534A-91D2-F4A1-DDBDAA46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99CDD5-6F3B-F49E-4527-66FD3C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CF0-F459-4778-9AE1-712A485B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3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086F3-25D1-2B80-FCF5-DCA846EA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ADD59A-6847-0A66-266E-C3FB371D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2EC-D9C4-4500-AA1A-580D6441FD14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112D5-D43F-292F-C7DD-3C5D6829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B484B1-44F6-E80E-F7B9-E2E93A57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CF0-F459-4778-9AE1-712A485B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EAF91C-B046-9CA8-4946-04F9BC15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2EC-D9C4-4500-AA1A-580D6441FD14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B0B54E-2906-4912-9B40-5741A58D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EC0FD9-7034-86E8-EA17-31F8BDA4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CF0-F459-4778-9AE1-712A485B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31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1095F-2329-AA0F-8CA9-26E08851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D6D5C-0C5F-7B9A-0C47-89C4B3623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F07CEB-0DDD-0D6E-C798-4454EEE2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C17D75-2DA7-B73F-B1FA-549BBBD1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2EC-D9C4-4500-AA1A-580D6441FD14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CA815-58CD-CA0E-8FFB-CD86D7B0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36268-C5DA-30A4-389B-22905F8E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CF0-F459-4778-9AE1-712A485B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97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486DC-CB59-D060-701C-4F0132F3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526573-8417-AD7C-78D2-1E1353D55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304D8E-2C84-2928-998F-559224D86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143C1-8055-DA7D-BAD4-7D108D7F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32EC-D9C4-4500-AA1A-580D6441FD14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EDE3F7-16F1-5E57-8324-90DC7BB7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4D72B4-89EC-49DA-F420-FB8E63FF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5CF0-F459-4778-9AE1-712A485B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AE08ED-FE9A-05AA-D3B4-DFB95423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8F4CC-37E2-D91A-1DE9-0260CF8AB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F4BA1-254D-E8AC-46F0-B7703A9F7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B032EC-D9C4-4500-AA1A-580D6441FD14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AF610-58AA-74C9-46F4-9DC5B8145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6F40D-18A0-3040-96D5-6D7EC8FEC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E5CF0-F459-4778-9AE1-712A485B1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B121A-AC8C-AC72-82AD-11A89A30F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952114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Python &amp; OpenCV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132BB87A-7A73-7E48-60AD-50644BFD9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4000" dirty="0"/>
          </a:p>
          <a:p>
            <a:r>
              <a:rPr lang="ko-KR" altLang="en-US" sz="4000" dirty="0"/>
              <a:t>컴퓨터는 어떻게 얼굴을 인식하는가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2969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74D35-D0CD-ED88-7E34-F7432DB7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13E43E-4721-DF87-1EC7-9F0E9EAB4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print( </a:t>
            </a:r>
            <a:r>
              <a:rPr lang="ko-KR" altLang="en-US" dirty="0"/>
              <a:t>출력 하고 싶은 내용 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문자형 </a:t>
            </a:r>
            <a:r>
              <a:rPr lang="en-US" altLang="ko-KR" dirty="0"/>
              <a:t>: </a:t>
            </a:r>
            <a:r>
              <a:rPr lang="ko-KR" altLang="en-US" dirty="0"/>
              <a:t>쌍 따옴표 혹은 따옴표가 들어간 데이터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err="1"/>
              <a:t>my_name</a:t>
            </a:r>
            <a:r>
              <a:rPr lang="en-US" altLang="ko-KR" dirty="0"/>
              <a:t> = “</a:t>
            </a:r>
            <a:r>
              <a:rPr lang="ko-KR" altLang="en-US" dirty="0"/>
              <a:t>조성일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my_name</a:t>
            </a:r>
            <a:r>
              <a:rPr lang="en-US" altLang="ko-KR" dirty="0"/>
              <a:t> = ‘</a:t>
            </a:r>
            <a:r>
              <a:rPr lang="ko-KR" altLang="en-US" dirty="0"/>
              <a:t>조성일</a:t>
            </a:r>
            <a:r>
              <a:rPr lang="en-US" altLang="ko-KR" dirty="0"/>
              <a:t>’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숫자형 </a:t>
            </a:r>
            <a:r>
              <a:rPr lang="en-US" altLang="ko-KR" dirty="0"/>
              <a:t>: </a:t>
            </a:r>
            <a:r>
              <a:rPr lang="ko-KR" altLang="en-US" dirty="0"/>
              <a:t>숫자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96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E996B-556E-AA7B-6856-A3A7F912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CBA62-FA20-C71D-B877-70D3EF130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input( </a:t>
            </a:r>
            <a:r>
              <a:rPr lang="ko-KR" altLang="en-US" dirty="0"/>
              <a:t>문자열을 출력하고 입력을 받음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my_name</a:t>
            </a:r>
            <a:r>
              <a:rPr lang="en-US" altLang="ko-KR" dirty="0"/>
              <a:t> = input("</a:t>
            </a:r>
            <a:r>
              <a:rPr lang="ko-KR" altLang="en-US" dirty="0"/>
              <a:t>당신의 이름은</a:t>
            </a:r>
            <a:r>
              <a:rPr lang="en-US" altLang="ko-KR" dirty="0"/>
              <a:t>?")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my_name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입력 받은 데이터는 </a:t>
            </a:r>
            <a:r>
              <a:rPr lang="en-US" altLang="ko-KR" dirty="0"/>
              <a:t>“</a:t>
            </a:r>
            <a:r>
              <a:rPr lang="ko-KR" altLang="en-US" dirty="0"/>
              <a:t>문자열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B7F887-FFA4-1925-2CA6-6705C73D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7131408" cy="8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4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DE573-44A3-50C3-4BD3-F34FB05F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숫자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33F54-A8E5-E077-E27D-945D5ACF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int( </a:t>
            </a:r>
            <a:r>
              <a:rPr lang="ko-KR" altLang="en-US" dirty="0"/>
              <a:t>문자형 숫자 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My_str_number</a:t>
            </a:r>
            <a:r>
              <a:rPr lang="en-US" altLang="ko-KR" dirty="0"/>
              <a:t> = input(“</a:t>
            </a:r>
            <a:r>
              <a:rPr lang="ko-KR" altLang="en-US" dirty="0"/>
              <a:t>숫자를 입력하세요</a:t>
            </a:r>
            <a:r>
              <a:rPr lang="en-US" altLang="ko-KR" dirty="0"/>
              <a:t>: “)</a:t>
            </a:r>
          </a:p>
          <a:p>
            <a:pPr marL="0" indent="0">
              <a:buNone/>
            </a:pPr>
            <a:r>
              <a:rPr lang="en-US" altLang="ko-KR" dirty="0"/>
              <a:t>Print(“</a:t>
            </a:r>
            <a:r>
              <a:rPr lang="ko-KR" altLang="en-US" dirty="0"/>
              <a:t>당신의 </a:t>
            </a:r>
            <a:r>
              <a:rPr lang="ko-KR" altLang="en-US" dirty="0" err="1"/>
              <a:t>숫자는는</a:t>
            </a:r>
            <a:r>
              <a:rPr lang="en-US" altLang="ko-KR" dirty="0"/>
              <a:t>: “ + </a:t>
            </a:r>
            <a:r>
              <a:rPr lang="en-US" altLang="ko-KR" dirty="0" err="1"/>
              <a:t>my_str_number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My_int_number</a:t>
            </a:r>
            <a:r>
              <a:rPr lang="en-US" altLang="ko-KR" dirty="0"/>
              <a:t> = int(</a:t>
            </a:r>
            <a:r>
              <a:rPr lang="en-US" altLang="ko-KR" dirty="0" err="1"/>
              <a:t>my_str_number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my_int_number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01FCC6-B9B9-F262-7EE7-C190E071A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11373"/>
            <a:ext cx="8262165" cy="11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6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40544-F062-DD8D-FA0B-86AF944C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92923-667D-3E8A-42A6-E7BD23271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47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AD524-A5ED-01AE-CD2B-6557AC8D4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학습 목표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D2F4795-802E-B88D-46BF-B58BD042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indent="-228600" algn="l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/>
              <a:t>컴퓨터는 어떻게 얼굴을 인식하는가</a:t>
            </a:r>
            <a:r>
              <a:rPr lang="en-US" altLang="ko-KR" sz="1800" dirty="0"/>
              <a:t>?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l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l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기본 개념을 학습</a:t>
            </a:r>
            <a:endParaRPr lang="en-US" altLang="ko-KR" sz="18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l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l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프로그래밍 기초를 이해하는 데 필수적인 언어</a:t>
            </a:r>
            <a:endParaRPr lang="en-US" altLang="ko-KR" sz="18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l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l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이미지 처리 및 컴퓨터 비전에서 중요한 도구</a:t>
            </a:r>
            <a:endParaRPr lang="en-US" altLang="ko-KR" sz="18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l" rtl="0" eaLnBrk="1" latinLnBrk="1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l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앞으로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 동안 여러 프로젝트를 통해 실습 경험을 쌓을 계획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4953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F3279-1120-8934-81CF-EA6B7E2E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1</a:t>
            </a:r>
            <a:r>
              <a:rPr lang="ko-KR" altLang="en-US"/>
              <a:t>주차 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BF67B-3800-9C96-EB3E-F559E29C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ko-KR" altLang="en-US"/>
              <a:t>필요한 툴 설치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Python </a:t>
            </a:r>
            <a:r>
              <a:rPr lang="ko-KR" altLang="en-US"/>
              <a:t>입문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변수</a:t>
            </a:r>
            <a:r>
              <a:rPr lang="en-US" altLang="ko-KR"/>
              <a:t>, </a:t>
            </a:r>
            <a:r>
              <a:rPr lang="ko-KR" altLang="en-US"/>
              <a:t>조건문</a:t>
            </a:r>
            <a:r>
              <a:rPr lang="en-US" altLang="ko-KR"/>
              <a:t>( if )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355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B7937-658E-F811-73AB-EFF76EDC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설치 항목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886EF-1C52-01B0-BF4E-E5836CC1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Visual studio Code (</a:t>
            </a:r>
            <a:r>
              <a:rPr lang="ko-KR" altLang="en-US"/>
              <a:t>툴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Python 3.11 (</a:t>
            </a:r>
            <a:r>
              <a:rPr lang="ko-KR" altLang="en-US"/>
              <a:t>언어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Numpy, matplotlib, opencv (</a:t>
            </a:r>
            <a:r>
              <a:rPr lang="ko-KR" altLang="en-US"/>
              <a:t>라이브러리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venv (</a:t>
            </a:r>
            <a:r>
              <a:rPr lang="ko-KR" altLang="en-US"/>
              <a:t>가상 환경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529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BC639-1C80-BC75-B6DB-6E29AE54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최종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23BA84-0BD9-4FB1-92A5-95AE8016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웹캠을</a:t>
            </a:r>
            <a:r>
              <a:rPr lang="ko-KR" altLang="en-US" dirty="0"/>
              <a:t> 이용해서 자신의 얼굴 인식 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 한번 해보자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706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1CC33-7B89-5D7D-C7D3-D8DEB3B4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프로그램의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1BF35-8C37-0D40-6FA7-0D600AE5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데이터 </a:t>
            </a:r>
            <a:br>
              <a:rPr lang="en-US" altLang="ko-KR" dirty="0"/>
            </a:br>
            <a:r>
              <a:rPr lang="en-US" altLang="ko-KR" dirty="0"/>
              <a:t>cap = cv2.VideoCapture(0)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for, while</a:t>
            </a:r>
          </a:p>
          <a:p>
            <a:endParaRPr lang="en-US" altLang="ko-KR" dirty="0"/>
          </a:p>
          <a:p>
            <a:r>
              <a:rPr lang="ko-KR" altLang="en-US" dirty="0"/>
              <a:t>조건문</a:t>
            </a:r>
            <a:br>
              <a:rPr lang="en-US" altLang="ko-KR" dirty="0"/>
            </a:br>
            <a:r>
              <a:rPr lang="en-US" altLang="ko-KR" dirty="0"/>
              <a:t>if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689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C8BC9-7832-52FD-664A-A5CC6BBC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en-US" altLang="ko-KR" dirty="0"/>
              <a:t>~= </a:t>
            </a:r>
            <a:r>
              <a:rPr lang="ko-KR" altLang="en-US" dirty="0"/>
              <a:t>문장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E4065-7AE2-48D3-95FB-B2F447FD9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en-US" altLang="ko-KR" dirty="0"/>
            </a:br>
            <a:r>
              <a:rPr lang="ko-KR" altLang="en-US" dirty="0"/>
              <a:t>한국어 </a:t>
            </a:r>
            <a:r>
              <a:rPr lang="en-US" altLang="ko-KR" dirty="0"/>
              <a:t>: </a:t>
            </a:r>
            <a:r>
              <a:rPr lang="ko-KR" altLang="en-US" dirty="0"/>
              <a:t>내 이름은 조성일이다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코드</a:t>
            </a:r>
            <a:r>
              <a:rPr lang="en-US" altLang="ko-KR" dirty="0"/>
              <a:t> : </a:t>
            </a:r>
            <a:r>
              <a:rPr lang="en-US" altLang="ko-KR" dirty="0" err="1"/>
              <a:t>my_name</a:t>
            </a:r>
            <a:r>
              <a:rPr lang="en-US" altLang="ko-KR" dirty="0"/>
              <a:t> = “</a:t>
            </a:r>
            <a:r>
              <a:rPr lang="ko-KR" altLang="en-US" dirty="0"/>
              <a:t>조성일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my_name</a:t>
            </a:r>
            <a:r>
              <a:rPr lang="en-US" altLang="ko-KR" dirty="0"/>
              <a:t> </a:t>
            </a:r>
            <a:r>
              <a:rPr lang="ko-KR" altLang="en-US" dirty="0"/>
              <a:t>주어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동사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조성일</a:t>
            </a:r>
            <a:r>
              <a:rPr lang="en-US" altLang="ko-KR" dirty="0"/>
              <a:t>” </a:t>
            </a:r>
            <a:r>
              <a:rPr lang="ko-KR" altLang="en-US" dirty="0"/>
              <a:t>목적어</a:t>
            </a:r>
          </a:p>
        </p:txBody>
      </p:sp>
    </p:spTree>
    <p:extLst>
      <p:ext uri="{BB962C8B-B14F-4D97-AF65-F5344CB8AC3E}">
        <p14:creationId xmlns:p14="http://schemas.microsoft.com/office/powerpoint/2010/main" val="421047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D73E6-B966-DB4E-9849-8195D7B5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코드의 동사</a:t>
            </a:r>
            <a:r>
              <a:rPr lang="en-US" altLang="ko-KR" dirty="0"/>
              <a:t>,</a:t>
            </a:r>
            <a:r>
              <a:rPr lang="ko-KR" altLang="en-US" dirty="0"/>
              <a:t>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4AF74-3AA5-28CD-4180-6518BA30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+ : </a:t>
            </a:r>
            <a:r>
              <a:rPr lang="ko-KR" altLang="en-US" dirty="0"/>
              <a:t>더하기</a:t>
            </a:r>
            <a:br>
              <a:rPr lang="en-US" altLang="ko-KR" dirty="0"/>
            </a:b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: </a:t>
            </a:r>
            <a:r>
              <a:rPr lang="ko-KR" altLang="en-US" dirty="0"/>
              <a:t>빼기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: </a:t>
            </a:r>
            <a:r>
              <a:rPr lang="ko-KR" altLang="en-US" dirty="0"/>
              <a:t>곱하기 </a:t>
            </a:r>
            <a:r>
              <a:rPr lang="en-US" altLang="ko-KR" dirty="0"/>
              <a:t>(</a:t>
            </a:r>
            <a:r>
              <a:rPr lang="ko-KR" altLang="en-US" dirty="0"/>
              <a:t>수학의 </a:t>
            </a:r>
            <a:r>
              <a:rPr lang="en-US" altLang="ko-KR" dirty="0"/>
              <a:t>'x'</a:t>
            </a:r>
            <a:r>
              <a:rPr lang="ko-KR" altLang="en-US" dirty="0"/>
              <a:t>와 헷갈리지 않도록</a:t>
            </a:r>
            <a:r>
              <a:rPr lang="en-US" altLang="ko-KR" dirty="0"/>
              <a:t>!)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 : </a:t>
            </a:r>
            <a:r>
              <a:rPr lang="ko-KR" altLang="en-US" dirty="0"/>
              <a:t>나누기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 : </a:t>
            </a:r>
            <a:r>
              <a:rPr lang="ko-KR" altLang="en-US" dirty="0"/>
              <a:t>할당연산자 </a:t>
            </a:r>
            <a:r>
              <a:rPr lang="en-US" altLang="ko-KR" dirty="0"/>
              <a:t>( </a:t>
            </a:r>
            <a:r>
              <a:rPr lang="ko-KR" altLang="en-US" dirty="0"/>
              <a:t>오른쪽의 값을 왼쪽에 넣어라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56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1A7F2-0D5A-F469-B2A2-020D62BD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576EC-230D-1F13-5488-DEACAEED8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% : </a:t>
            </a:r>
            <a:r>
              <a:rPr lang="ko-KR" altLang="en-US" dirty="0"/>
              <a:t>나머지 연산자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10 % 3 # </a:t>
            </a:r>
            <a:r>
              <a:rPr lang="ko-KR" altLang="en-US" dirty="0"/>
              <a:t>결과</a:t>
            </a:r>
            <a:r>
              <a:rPr lang="en-US" altLang="ko-KR" dirty="0"/>
              <a:t>: 1 (10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으로 나누면 몫 </a:t>
            </a:r>
            <a:r>
              <a:rPr lang="en-US" altLang="ko-KR" dirty="0"/>
              <a:t>3, </a:t>
            </a:r>
            <a:r>
              <a:rPr lang="ko-KR" altLang="en-US" dirty="0"/>
              <a:t>나머지 </a:t>
            </a:r>
            <a:r>
              <a:rPr lang="en-US" altLang="ko-KR" dirty="0"/>
              <a:t>1) 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12 % 2 # </a:t>
            </a:r>
            <a:r>
              <a:rPr lang="ko-KR" altLang="en-US" dirty="0"/>
              <a:t>결과</a:t>
            </a:r>
            <a:r>
              <a:rPr lang="en-US" altLang="ko-KR" dirty="0"/>
              <a:t>: 0 (12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 나누면 몫 </a:t>
            </a:r>
            <a:r>
              <a:rPr lang="en-US" altLang="ko-KR" dirty="0"/>
              <a:t>6, </a:t>
            </a:r>
            <a:r>
              <a:rPr lang="ko-KR" altLang="en-US" dirty="0"/>
              <a:t>나머지 </a:t>
            </a:r>
            <a:r>
              <a:rPr lang="en-US" altLang="ko-KR" dirty="0"/>
              <a:t>0)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7 % 5 # </a:t>
            </a:r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뭘 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722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6411</TotalTime>
  <Words>391</Words>
  <Application>Microsoft Office PowerPoint</Application>
  <PresentationFormat>와이드스크린</PresentationFormat>
  <Paragraphs>107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Python &amp; OpenCV</vt:lpstr>
      <vt:lpstr>최종 학습 목표</vt:lpstr>
      <vt:lpstr> 1주차 목표</vt:lpstr>
      <vt:lpstr>설치 항목</vt:lpstr>
      <vt:lpstr> 최종 목표</vt:lpstr>
      <vt:lpstr> 프로그램의 요소</vt:lpstr>
      <vt:lpstr> 코드 ~= 문장</vt:lpstr>
      <vt:lpstr>코드의 동사, 연산자</vt:lpstr>
      <vt:lpstr>연산자</vt:lpstr>
      <vt:lpstr>출력</vt:lpstr>
      <vt:lpstr>입력</vt:lpstr>
      <vt:lpstr>문자형  숫자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SeongYil Jo</dc:creator>
  <cp:lastModifiedBy>SeongYil Jo</cp:lastModifiedBy>
  <cp:revision>2</cp:revision>
  <dcterms:created xsi:type="dcterms:W3CDTF">2025-05-07T03:56:05Z</dcterms:created>
  <dcterms:modified xsi:type="dcterms:W3CDTF">2025-05-13T04:20:26Z</dcterms:modified>
</cp:coreProperties>
</file>