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485" autoAdjust="0"/>
  </p:normalViewPr>
  <p:slideViewPr>
    <p:cSldViewPr snapToGrid="0">
      <p:cViewPr varScale="1">
        <p:scale>
          <a:sx n="76" d="100"/>
          <a:sy n="76" d="100"/>
        </p:scale>
        <p:origin x="195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1EB770-85AF-40EB-B4DC-A4E9A7A6BC08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07B2D-B0D5-4580-B2CC-B9419DE65A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2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9ACF6-4B44-4EA0-9F61-204C4C06128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00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5CC50D-6737-EBD2-81DE-F9AE3986E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D168D9-5A3A-65E6-9EDF-2C115F51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EB7409-C74E-279A-9F37-F3A4E7EF5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B6D70-66C4-BF44-42D2-3A9FB0916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48CBDF-4F27-045F-5C53-5119B6921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52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9DE69-4FB7-5954-E4DA-4FD2668A7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7390C8-0206-5367-6754-9DE27BC86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F9033F-8B95-1658-F295-76EC17F48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0F751-3B95-48F9-15F7-AEAAC2EC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F65228-2C93-4467-2911-DCE26E5EC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36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E3AB5E5-8E32-8117-A321-1E1DE8C97A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BE5F9F-7FF5-657B-104F-A7CF32294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07E585-9504-895B-8D98-545BC365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EF6F0A-8B30-1F5A-C253-7F4AC885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25095-37D8-1358-248F-A0D1138E3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62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5999A-F173-961B-B6E2-ED3D2880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DFDD0-7EF7-981E-94F4-D21F6C603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A2FB9D-37FA-F285-ED35-851B78992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D1F755-75DC-1E14-C1EA-1C3DFD33F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372C4F-E4FD-E92E-42C1-FDC84585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6BD7B-7DDB-49DF-BA1A-0BF28CA5C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9E95B-42E7-231C-34E1-B0338A9B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348700-0A8B-005E-E78E-72FDEE661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23F3-0F7D-C9CF-9602-975B9219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3EBB3F-FC7B-E7A3-29DB-4A21739C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58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C73A9-1EE3-47C9-902B-D6EAC474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2F5DF5-CD6E-A51E-D448-CADC99651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33374-4387-00E1-968E-104450B6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8F400-6A07-52B3-0203-B80ECAEC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2272B-10B0-BC70-8457-BAB27647D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B7FC63-A075-BB1B-0279-16231504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7847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143E1-2CAD-1E83-2C75-8E087277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0900F-10F6-0F06-A0B5-157BA3D7A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1527D-6193-D689-C288-4F34E6104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48191B-FD7C-0665-1951-A4C96C7820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4A9019-2602-2183-EDF8-D1D10ED60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70BD2D-5EE0-74F7-5FBB-44D531F0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9240A5-60D3-8B81-0505-635DEB3E4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774A9A-B7B1-074C-8CBF-B41C81870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0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79A38-0675-C79E-10EF-F1ED25F87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3855F36-F751-0732-D0B6-3685C6131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FB845B-1D78-E2F7-4C8C-B625A6DCA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870A90-E37D-768A-3878-2918394C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28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AB1C87-DA9F-4A48-8366-8695A2B2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18F0FD-666D-AB12-EA12-D28DAF47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34DBC-ACEB-1D51-992A-E7660F2C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563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4D27F-5E2E-E55B-206C-AC0DE6D94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AFE80F-53FA-5F94-D2D4-95BEA8C4B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03442-7C07-E075-A889-D34BD67F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0AAB8-0F0C-C4E6-C354-BD1E22903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272D83-4F65-B6CE-D1F1-2F431ED31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11D91C-FE66-07FC-9C6A-0FC888C8A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8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C341F-7AAF-1A49-8C33-A3D3D643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AEDAAD-F48A-223F-60DC-7FB69F497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947E67-3AAE-0906-B71B-6FB991105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2D338-08EA-C12D-14A0-623879E2E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29D3B2-1AD0-9E6A-D025-7E2D27308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416723-34AD-E411-ACCF-1EC910AB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2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3A893A-BE95-5FE1-8D10-641D9BE1E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C034D-470E-1D74-600E-AF46B635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2CE3BE-62E2-C864-591B-42C9390518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B595A-F4E9-46AD-98D3-18BFEB9B6E7B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9E7600-7DFE-EC6A-554B-897949F17B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1D4877-6369-FFC7-4899-D7E431333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3709E6-97C3-4F41-A10B-EAA3E1E980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09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B121A-AC8C-AC72-82AD-11A89A30F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952114"/>
          </a:xfrm>
        </p:spPr>
        <p:txBody>
          <a:bodyPr anchor="b">
            <a:normAutofit/>
          </a:bodyPr>
          <a:lstStyle/>
          <a:p>
            <a:r>
              <a:rPr lang="en-US" sz="600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 &amp; OpenCV</a:t>
            </a:r>
            <a:endParaRPr lang="ko-KR" altLang="en-US" dirty="0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132BB87A-7A73-7E48-60AD-50644BFD9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ko-KR" sz="4000" dirty="0"/>
          </a:p>
          <a:p>
            <a:r>
              <a:rPr lang="ko-KR" altLang="en-US" sz="4000" dirty="0"/>
              <a:t>컴퓨터는 어떻게 얼굴을 인식하는가</a:t>
            </a:r>
            <a:r>
              <a:rPr lang="en-US" altLang="ko-KR" sz="4000" dirty="0"/>
              <a:t>?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2969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9</Words>
  <Application>Microsoft Office PowerPoint</Application>
  <PresentationFormat>와이드스크린</PresentationFormat>
  <Paragraphs>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Python &amp; OpenCV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SeongYil Jo</dc:creator>
  <cp:lastModifiedBy>SeongYil Jo</cp:lastModifiedBy>
  <cp:revision>2</cp:revision>
  <dcterms:created xsi:type="dcterms:W3CDTF">2025-05-26T13:56:12Z</dcterms:created>
  <dcterms:modified xsi:type="dcterms:W3CDTF">2025-05-27T00:13:51Z</dcterms:modified>
</cp:coreProperties>
</file>