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58" r:id="rId4"/>
    <p:sldId id="260" r:id="rId5"/>
    <p:sldId id="264" r:id="rId6"/>
    <p:sldId id="262" r:id="rId7"/>
    <p:sldId id="263" r:id="rId8"/>
    <p:sldId id="265" r:id="rId9"/>
    <p:sldId id="266" r:id="rId10"/>
    <p:sldId id="267" r:id="rId11"/>
    <p:sldId id="261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18" autoAdjust="0"/>
  </p:normalViewPr>
  <p:slideViewPr>
    <p:cSldViewPr snapToGrid="0">
      <p:cViewPr varScale="1">
        <p:scale>
          <a:sx n="82" d="100"/>
          <a:sy n="82" d="100"/>
        </p:scale>
        <p:origin x="171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D3D9F-DFED-446A-8E6A-4E55758CB59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B79AC-794C-4410-B7DB-148B86142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9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9ACF6-4B44-4EA0-9F61-204C4C0612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0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B79AC-794C-4410-B7DB-148B8614262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5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07B2D-B0D5-4580-B2CC-B9419DE65A2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2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6DA5C-2CA0-F148-F7CC-F8AD248A7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75AC9C-B3FB-8FE8-619B-5F20EE4A3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B1626-C69A-15BE-59E4-F507B132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ED26D-DA44-2D0D-F302-753C548C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626AD-737A-666C-4668-5FAEA3A5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88B80-5EA2-DEE7-52CF-6324A076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D513C9-86D6-21D6-C7DF-9DA898106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05F4D-5267-5DB2-FE25-796EE99A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8B476-C1B3-A834-77F3-C4344A2D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F5BA6-F8A2-A14A-694D-538CCF51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4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D5080D-CC47-6FD2-2912-832372421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46D5F-703F-FB13-0F55-95E6B8122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B702C-2018-71A3-9944-47C5DCCE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D7FEF-A53B-33BA-DCEB-D04B7DFC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3DDC9-6768-62BE-3730-D34FC615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9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EFCD8-F6AB-CB2C-B467-9CE560CA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03346-526F-3787-31A3-35375520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05D01-EF8C-3FAB-54D6-4ED67E03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3F968-7949-8AD1-5939-B270DAF1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2501A-CD9E-E020-C28F-F139E821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12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17FDB-3234-296C-2410-5D2301EE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66FEC-8EDA-C37D-738C-D2F6A77E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7533F-D402-15C4-99F0-5C48C5B3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C766A-7FC9-A2FD-541A-96343570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9D44F-3856-B8DC-D29B-A0212105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0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BDAAA-9863-5A3C-F86D-BB9C0B35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A8B83-A439-3044-3DFA-63495EF1B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0C3FEE-C19A-AD4D-6F2E-CE54A81AB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1B618-B7FF-848A-D18B-834A3413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38678-79D8-890C-B78A-D37790F6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D93C03-021E-8A23-5E7E-D9E7C911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8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E16F1-3ABD-30AB-C6C8-61BBF6F4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7ED94-07A9-5B04-4A1A-AFABC9779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42B0AC-64D1-CF7D-1715-A9505030E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8DB699-C4AE-EAF6-6B11-BFCFF3D20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49B1E-E575-0A18-7744-8BA2D3E55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B0573-3B91-0211-9B4A-E98E3339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3C872A-E79B-0C0E-C21F-094A1418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E4AE89-0231-6979-6B2A-9D4D1079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84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E080B-7268-9722-FEA0-B9F2A6D6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2DC61-A632-4EE7-F5C6-B3A21AC2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0B3A8A-8284-77DA-F459-12CBEDEC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EF1457-285C-5A6E-5426-13817767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2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6886E4-7B01-75DF-0E1F-6E26A2FA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C81C90-ADBA-A6A8-0466-FC128A19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05DE73-E92E-71C0-5BE7-7F11FB1A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0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445D3-3A5C-39DC-73AB-C28DF577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1A28-B849-0FEC-160F-A90B164D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A81AE-E344-EFAB-BFC5-2CC7E2C82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0A581B-064C-45E0-1A2A-D820A5D4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F531A-B5A5-2CA5-F5D2-F7240F99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82F53A-DDF0-99FD-A97A-6D1074C2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3B8B8-2700-6A05-6EA5-63994F10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E33344-6284-DC4F-CCF4-394F59259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37253E-F1B1-0C24-3F45-B6116A618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5A8D87-5397-A9DB-9073-19EC73D5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8120C-B276-B8F1-CC71-3D157026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A0CED0-F48C-59EC-F8C6-B9199E3A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2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23EAE7-71B7-0D9E-B4F1-7B69409A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DD333-F0B2-B884-D77E-41771823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E932C-49F8-06DC-FF0B-E7E0AD67D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85DC0E-F384-4EF2-B141-A8FEF26BFE61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D3BEF-322D-66F1-15F3-7E064E374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7EB73-C35B-C445-C190-8C9A40C86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8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ongYil/y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B121A-AC8C-AC72-82AD-11A89A30F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952114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Python &amp; OpenCV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132BB87A-7A73-7E48-60AD-50644BFD9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4000" dirty="0"/>
          </a:p>
          <a:p>
            <a:r>
              <a:rPr lang="ko-KR" altLang="en-US" sz="4000" dirty="0"/>
              <a:t>컴퓨터는 어떻게 얼굴을 인식하는가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2969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74F46-BF09-44BC-8327-E8758FFF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480p? 720p? 1080p?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8A0C9-7561-7804-B592-41D2A989E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숫자가 높아질 수록 화질이 좋음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아까 본 이미지는 가로</a:t>
            </a:r>
            <a:r>
              <a:rPr lang="en-US" altLang="ko-KR" dirty="0"/>
              <a:t>10 </a:t>
            </a:r>
            <a:r>
              <a:rPr lang="ko-KR" altLang="en-US" dirty="0"/>
              <a:t>세로</a:t>
            </a:r>
            <a:r>
              <a:rPr lang="en-US" altLang="ko-KR" dirty="0"/>
              <a:t>10 , 1:1</a:t>
            </a:r>
            <a:r>
              <a:rPr lang="ko-KR" altLang="en-US" dirty="0"/>
              <a:t>비율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일반적인 모니터 비율 </a:t>
            </a:r>
            <a:r>
              <a:rPr lang="en-US" altLang="ko-KR" dirty="0"/>
              <a:t>16:9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16:9</a:t>
            </a:r>
            <a:r>
              <a:rPr lang="ko-KR" altLang="en-US" dirty="0"/>
              <a:t> 세로 픽셀 기준</a:t>
            </a:r>
          </a:p>
        </p:txBody>
      </p:sp>
    </p:spTree>
    <p:extLst>
      <p:ext uri="{BB962C8B-B14F-4D97-AF65-F5344CB8AC3E}">
        <p14:creationId xmlns:p14="http://schemas.microsoft.com/office/powerpoint/2010/main" val="99777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6B730-0130-9D6F-6C18-DD4F42B1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검출과 인식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BEB93-5F19-6371-BA4F-865E4901B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검출 </a:t>
            </a:r>
            <a:r>
              <a:rPr lang="en-US" altLang="ko-KR" dirty="0"/>
              <a:t>: </a:t>
            </a:r>
            <a:r>
              <a:rPr lang="ko-KR" altLang="en-US" dirty="0"/>
              <a:t>여기에 얼굴이 있다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인식 </a:t>
            </a:r>
            <a:r>
              <a:rPr lang="en-US" altLang="ko-KR" dirty="0"/>
              <a:t>: </a:t>
            </a:r>
            <a:r>
              <a:rPr lang="ko-KR" altLang="en-US" dirty="0"/>
              <a:t>이 얼굴은 ○ ○ ○ ○이다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우리가 할 건 검출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3059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FEA72-E576-A944-6641-2F1882C1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검출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32A49-B307-AADB-80D6-5540E66D6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Haar Cascade : </a:t>
            </a:r>
          </a:p>
          <a:p>
            <a:pPr marL="0" indent="0">
              <a:buNone/>
            </a:pPr>
            <a:r>
              <a:rPr lang="ko-KR" altLang="en-US" dirty="0"/>
              <a:t>흑백 명암의 단순한 패턴들을 이용해 얼굴의 특징을 학습하는 고전적인 알고리즘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HOG (Histogram of Oriented Gradients)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ko-KR" altLang="en-US" dirty="0"/>
              <a:t>이미지의 경계선</a:t>
            </a:r>
            <a:r>
              <a:rPr lang="en-US" altLang="ko-KR" dirty="0"/>
              <a:t>(edge) </a:t>
            </a:r>
            <a:r>
              <a:rPr lang="ko-KR" altLang="en-US" dirty="0"/>
              <a:t>방향을 분석하여 객체를 찾아내는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알고리즘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YOLO (You Only Look Once): </a:t>
            </a:r>
            <a:r>
              <a:rPr lang="ko-KR" altLang="en-US" dirty="0"/>
              <a:t>현재 실시간 객체 검출 분야에서 </a:t>
            </a:r>
            <a:br>
              <a:rPr lang="en-US" altLang="ko-KR" dirty="0"/>
            </a:br>
            <a:r>
              <a:rPr lang="ko-KR" altLang="en-US" dirty="0"/>
              <a:t>가장 대표적인 딥러닝 알고리즘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503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54196-112D-7B70-CB25-661E9962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인식 알고리즘</a:t>
            </a:r>
          </a:p>
        </p:txBody>
      </p:sp>
      <p:pic>
        <p:nvPicPr>
          <p:cNvPr id="5" name="내용 개체 틀 4" descr="텍스트, 일러스트레이션, 안경, 만화 영화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03B7025-94A3-9393-3991-BFE72D6EC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9071"/>
            <a:ext cx="643897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7562E2-718F-D1D6-3AEE-84E74D790D16}"/>
              </a:ext>
            </a:extLst>
          </p:cNvPr>
          <p:cNvSpPr txBox="1"/>
          <p:nvPr/>
        </p:nvSpPr>
        <p:spPr>
          <a:xfrm>
            <a:off x="7678614" y="1849071"/>
            <a:ext cx="36751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Facenet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. CAPTURING (</a:t>
            </a:r>
            <a:r>
              <a:rPr lang="ko-KR" altLang="en-US" dirty="0"/>
              <a:t>캡처</a:t>
            </a:r>
            <a:r>
              <a:rPr lang="en-US" altLang="ko-KR" dirty="0"/>
              <a:t>): </a:t>
            </a:r>
            <a:r>
              <a:rPr lang="ko-KR" altLang="en-US" dirty="0"/>
              <a:t>카메라로 얼굴 이미지를 획득하는 단계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. EXTRACTING (</a:t>
            </a:r>
            <a:r>
              <a:rPr lang="ko-KR" altLang="en-US" dirty="0"/>
              <a:t>추출</a:t>
            </a:r>
            <a:r>
              <a:rPr lang="en-US" altLang="ko-KR" dirty="0"/>
              <a:t>): </a:t>
            </a:r>
            <a:r>
              <a:rPr lang="ko-KR" altLang="en-US" dirty="0"/>
              <a:t>얼굴의 고유한 </a:t>
            </a:r>
            <a:r>
              <a:rPr lang="ko-KR" altLang="en-US" dirty="0" err="1"/>
              <a:t>특징점</a:t>
            </a:r>
            <a:r>
              <a:rPr lang="en-US" altLang="ko-KR" dirty="0"/>
              <a:t>(Unique facial data)</a:t>
            </a:r>
            <a:r>
              <a:rPr lang="ko-KR" altLang="en-US" dirty="0"/>
              <a:t>을 분석하여 데이터로 만드는 단계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. COMPARING (</a:t>
            </a:r>
            <a:r>
              <a:rPr lang="ko-KR" altLang="en-US" dirty="0"/>
              <a:t>비교</a:t>
            </a:r>
            <a:r>
              <a:rPr lang="en-US" altLang="ko-KR" dirty="0"/>
              <a:t>): </a:t>
            </a:r>
            <a:r>
              <a:rPr lang="ko-KR" altLang="en-US" dirty="0"/>
              <a:t>추출한 데이터를 기존 데이터베이스의 정보와 비교하는 단계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. MATCHING (</a:t>
            </a:r>
            <a:r>
              <a:rPr lang="ko-KR" altLang="en-US" dirty="0"/>
              <a:t>매칭</a:t>
            </a:r>
            <a:r>
              <a:rPr lang="en-US" altLang="ko-KR" dirty="0"/>
              <a:t>): </a:t>
            </a:r>
            <a:r>
              <a:rPr lang="ko-KR" altLang="en-US" dirty="0"/>
              <a:t>비교를 통해 일치하는 사람을 찾아내는 단계</a:t>
            </a:r>
          </a:p>
        </p:txBody>
      </p:sp>
    </p:spTree>
    <p:extLst>
      <p:ext uri="{BB962C8B-B14F-4D97-AF65-F5344CB8AC3E}">
        <p14:creationId xmlns:p14="http://schemas.microsoft.com/office/powerpoint/2010/main" val="45564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E90D5-4CB2-E629-85D5-9931CE72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539" y="366835"/>
            <a:ext cx="1928448" cy="1325563"/>
          </a:xfrm>
        </p:spPr>
        <p:txBody>
          <a:bodyPr/>
          <a:lstStyle/>
          <a:p>
            <a:r>
              <a:rPr lang="ko-KR" altLang="en-US" dirty="0"/>
              <a:t>개발자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D7EFB-E532-3576-E178-5F2D2B5C3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84077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핵심 질문 </a:t>
            </a:r>
            <a:r>
              <a:rPr lang="en-US" altLang="ko-KR" b="1" dirty="0"/>
              <a:t>(WHY):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"</a:t>
            </a:r>
            <a:r>
              <a:rPr lang="ko-KR" altLang="en-US" dirty="0"/>
              <a:t>이것이 왜 작동하는가</a:t>
            </a:r>
            <a:r>
              <a:rPr lang="en-US" altLang="ko-KR" dirty="0"/>
              <a:t>?"</a:t>
            </a:r>
          </a:p>
          <a:p>
            <a:pPr marL="0" indent="0">
              <a:buNone/>
            </a:pPr>
            <a:r>
              <a:rPr lang="en-US" altLang="ko-KR" dirty="0"/>
              <a:t>"</a:t>
            </a:r>
            <a:r>
              <a:rPr lang="ko-KR" altLang="en-US" dirty="0"/>
              <a:t>더 나은 방법은 없는가</a:t>
            </a:r>
            <a:r>
              <a:rPr lang="en-US" altLang="ko-KR" dirty="0"/>
              <a:t>?“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함수를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얼굴 검출하는 알고리즘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C1D2B7F-E2C3-5286-15A5-7509FFCD2C84}"/>
              </a:ext>
            </a:extLst>
          </p:cNvPr>
          <p:cNvSpPr txBox="1">
            <a:spLocks/>
          </p:cNvSpPr>
          <p:nvPr/>
        </p:nvSpPr>
        <p:spPr>
          <a:xfrm>
            <a:off x="6869726" y="1825625"/>
            <a:ext cx="4736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/>
              <a:t>핵심 질문 </a:t>
            </a:r>
            <a:r>
              <a:rPr lang="en-US" altLang="ko-KR" b="1" dirty="0"/>
              <a:t>(HOW):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"</a:t>
            </a:r>
            <a:r>
              <a:rPr lang="ko-KR" altLang="en-US" dirty="0"/>
              <a:t>이것을 어떻게 구현할까</a:t>
            </a:r>
            <a:r>
              <a:rPr lang="en-US" altLang="ko-KR" dirty="0"/>
              <a:t>?“</a:t>
            </a:r>
          </a:p>
          <a:p>
            <a:pPr marL="0" indent="0">
              <a:buNone/>
            </a:pPr>
            <a:r>
              <a:rPr lang="en-US" altLang="ko-KR" dirty="0"/>
              <a:t>"</a:t>
            </a:r>
            <a:r>
              <a:rPr lang="ko-KR" altLang="en-US" dirty="0"/>
              <a:t>어떻게 더 빠르게 만들까</a:t>
            </a:r>
            <a:r>
              <a:rPr lang="en-US" altLang="ko-KR" dirty="0"/>
              <a:t>?“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함수를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검출된 얼굴에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새로운 이미지 덧그림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4214D3D-86D5-316B-C616-4D88D41E01EB}"/>
              </a:ext>
            </a:extLst>
          </p:cNvPr>
          <p:cNvSpPr txBox="1">
            <a:spLocks/>
          </p:cNvSpPr>
          <p:nvPr/>
        </p:nvSpPr>
        <p:spPr>
          <a:xfrm>
            <a:off x="2116013" y="365125"/>
            <a:ext cx="19284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연구자</a:t>
            </a:r>
          </a:p>
        </p:txBody>
      </p:sp>
    </p:spTree>
    <p:extLst>
      <p:ext uri="{BB962C8B-B14F-4D97-AF65-F5344CB8AC3E}">
        <p14:creationId xmlns:p14="http://schemas.microsoft.com/office/powerpoint/2010/main" val="3197069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AC277-2A84-A990-776E-5FACFD36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8BB20-955D-3BBD-46ED-85070962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hlinkClick r:id="rId3"/>
            </a:endParaRP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https://github.com/SeongYil/ym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구현 </a:t>
            </a:r>
            <a:r>
              <a:rPr lang="en-US" altLang="ko-KR" dirty="0"/>
              <a:t>( </a:t>
            </a:r>
            <a:r>
              <a:rPr lang="ko-KR" altLang="en-US" dirty="0"/>
              <a:t>순수 구현 </a:t>
            </a:r>
            <a:r>
              <a:rPr lang="en-US" altLang="ko-KR" dirty="0"/>
              <a:t>) </a:t>
            </a:r>
            <a:r>
              <a:rPr lang="ko-KR" altLang="en-US" dirty="0"/>
              <a:t>각 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알고리즘 </a:t>
            </a:r>
            <a:r>
              <a:rPr lang="en-US" altLang="ko-KR" dirty="0"/>
              <a:t>( </a:t>
            </a:r>
            <a:r>
              <a:rPr lang="ko-KR" altLang="en-US" dirty="0"/>
              <a:t>구현 </a:t>
            </a:r>
            <a:r>
              <a:rPr lang="en-US" altLang="ko-KR" dirty="0"/>
              <a:t>+ </a:t>
            </a:r>
            <a:r>
              <a:rPr lang="ko-KR" altLang="en-US" dirty="0"/>
              <a:t>수학적인 생각 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ko-KR" altLang="en-US" dirty="0"/>
              <a:t>옆 친구들과 상의 </a:t>
            </a:r>
            <a:r>
              <a:rPr lang="en-US" altLang="ko-KR" dirty="0"/>
              <a:t>(</a:t>
            </a:r>
            <a:r>
              <a:rPr lang="ko-KR" altLang="en-US" dirty="0"/>
              <a:t>아이디어 공유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824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F8009-5762-3C33-170E-60E2B4BD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배운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1FFF8-69CA-9097-9EAA-192C4508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문자형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숫자형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=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할당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+ - * / : </a:t>
            </a:r>
            <a:r>
              <a:rPr lang="ko-KR" altLang="en-US" dirty="0">
                <a:sym typeface="Wingdings" panose="05000000000000000000" pitchFamily="2" charset="2"/>
              </a:rPr>
              <a:t>사칙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% : </a:t>
            </a:r>
            <a:r>
              <a:rPr lang="ko-KR" altLang="en-US" dirty="0">
                <a:sym typeface="Wingdings" panose="05000000000000000000" pitchFamily="2" charset="2"/>
              </a:rPr>
              <a:t>나머지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/>
              <a:t>print, input, int</a:t>
            </a:r>
          </a:p>
          <a:p>
            <a:pPr marL="0" indent="0">
              <a:buNone/>
            </a:pPr>
            <a:r>
              <a:rPr lang="ko-KR" altLang="en-US" dirty="0"/>
              <a:t>조건문 </a:t>
            </a:r>
            <a:r>
              <a:rPr lang="en-US" altLang="ko-KR" dirty="0"/>
              <a:t>(if)</a:t>
            </a:r>
          </a:p>
          <a:p>
            <a:pPr marL="0" indent="0">
              <a:buNone/>
            </a:pP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(while)</a:t>
            </a:r>
          </a:p>
          <a:p>
            <a:pPr marL="0" indent="0">
              <a:buNone/>
            </a:pPr>
            <a:r>
              <a:rPr lang="ko-KR" altLang="en-US" dirty="0"/>
              <a:t>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라이브러리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616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0984B-925E-1ED3-A008-D7811B21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C4F9F-783B-9F93-5200-F34A5CFA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and : </a:t>
            </a:r>
            <a:r>
              <a:rPr lang="ko-KR" altLang="en-US" dirty="0"/>
              <a:t>연결된 조건들이 전부 참일 때 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or : </a:t>
            </a:r>
            <a:r>
              <a:rPr lang="ko-KR" altLang="en-US" dirty="0"/>
              <a:t>연결된 조건들이 하나라도 참이면 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10</a:t>
            </a:r>
          </a:p>
          <a:p>
            <a:pPr marL="0" indent="0">
              <a:buNone/>
            </a:pPr>
            <a:r>
              <a:rPr lang="en-US" altLang="ko-KR" dirty="0"/>
              <a:t>b = 20</a:t>
            </a:r>
          </a:p>
          <a:p>
            <a:pPr marL="0" indent="0">
              <a:buNone/>
            </a:pPr>
            <a:r>
              <a:rPr lang="en-US" altLang="ko-KR" dirty="0"/>
              <a:t>if 10 &lt; a and a &lt; b: (~~</a:t>
            </a:r>
            <a:r>
              <a:rPr lang="ko-KR" altLang="en-US" dirty="0"/>
              <a:t>이고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print(“a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보다 크고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보다 작다</a:t>
            </a:r>
            <a:r>
              <a:rPr lang="en-US" altLang="ko-KR" dirty="0"/>
              <a:t>”)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10 &lt; a or a &lt; b : (~~</a:t>
            </a:r>
            <a:r>
              <a:rPr lang="ko-KR" altLang="en-US" dirty="0"/>
              <a:t>또는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	print(“a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보다 크거나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보다 작다</a:t>
            </a:r>
            <a:r>
              <a:rPr lang="en-US" altLang="ko-KR" dirty="0"/>
              <a:t>”)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54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FE0EB-1D1C-0C02-D334-3711A58A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F0EEA-15B1-D30D-F35B-E2B5D79E6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42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== : </a:t>
            </a:r>
            <a:r>
              <a:rPr lang="ko-KR" altLang="en-US" dirty="0"/>
              <a:t>왼쪽 값과 오른쪽 값이 같으면 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!= : </a:t>
            </a:r>
            <a:r>
              <a:rPr lang="ko-KR" altLang="en-US" dirty="0"/>
              <a:t>왼쪽 값과 오른쪽 값이 같지 않으면 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10</a:t>
            </a:r>
          </a:p>
          <a:p>
            <a:pPr marL="0" indent="0">
              <a:buNone/>
            </a:pPr>
            <a:r>
              <a:rPr lang="en-US" altLang="ko-KR" dirty="0"/>
              <a:t>if 10 &lt; a or a &lt; b and a == 10:</a:t>
            </a:r>
          </a:p>
          <a:p>
            <a:pPr marL="0" indent="0">
              <a:buNone/>
            </a:pPr>
            <a:r>
              <a:rPr lang="en-US" altLang="ko-KR" dirty="0"/>
              <a:t>	print(“10</a:t>
            </a:r>
            <a:r>
              <a:rPr lang="ko-KR" altLang="en-US" dirty="0"/>
              <a:t>보다 </a:t>
            </a:r>
            <a:r>
              <a:rPr lang="en-US" altLang="ko-KR" dirty="0"/>
              <a:t>a</a:t>
            </a:r>
            <a:r>
              <a:rPr lang="ko-KR" altLang="en-US" dirty="0"/>
              <a:t>가 크거나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보다 작고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과 같다</a:t>
            </a:r>
            <a:r>
              <a:rPr lang="en-US" altLang="ko-KR" dirty="0"/>
              <a:t>“)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10 &lt; a or a &lt; b and a != 11:</a:t>
            </a:r>
          </a:p>
          <a:p>
            <a:pPr marL="0" indent="0">
              <a:buNone/>
            </a:pPr>
            <a:r>
              <a:rPr lang="en-US" altLang="ko-KR" dirty="0"/>
              <a:t>	print(“10</a:t>
            </a:r>
            <a:r>
              <a:rPr lang="ko-KR" altLang="en-US" dirty="0"/>
              <a:t>보다 </a:t>
            </a:r>
            <a:r>
              <a:rPr lang="en-US" altLang="ko-KR" dirty="0"/>
              <a:t>a</a:t>
            </a:r>
            <a:r>
              <a:rPr lang="ko-KR" altLang="en-US" dirty="0"/>
              <a:t>가 크거나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보다 작고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/>
              <a:t>11</a:t>
            </a:r>
            <a:r>
              <a:rPr lang="ko-KR" altLang="en-US"/>
              <a:t>과 </a:t>
            </a:r>
            <a:r>
              <a:rPr lang="ko-KR" altLang="en-US" dirty="0"/>
              <a:t>같지 않다</a:t>
            </a:r>
            <a:r>
              <a:rPr lang="en-US" altLang="ko-KR" dirty="0"/>
              <a:t>“)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695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2F137-3D79-D613-2067-0895048D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웹캠</a:t>
            </a:r>
            <a:r>
              <a:rPr lang="ko-KR" altLang="en-US" dirty="0"/>
              <a:t> 이용하기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62393-8C93-E0B7-F686-8D21E675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컴퓨터에게 </a:t>
            </a:r>
            <a:r>
              <a:rPr lang="ko-KR" altLang="en-US" dirty="0" err="1"/>
              <a:t>웹캠을</a:t>
            </a:r>
            <a:r>
              <a:rPr lang="ko-KR" altLang="en-US" dirty="0"/>
              <a:t> 켜줘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필요한 건</a:t>
            </a:r>
            <a:r>
              <a:rPr lang="en-US" altLang="ko-KR" dirty="0"/>
              <a:t>? </a:t>
            </a:r>
            <a:r>
              <a:rPr lang="ko-KR" altLang="en-US" dirty="0"/>
              <a:t>함수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함수를 담고 있는 라이브러리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151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1807B-85BD-BD67-A991-2E1EC732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AFED8-5277-BAD4-AF15-F216A3832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pip install </a:t>
            </a:r>
            <a:r>
              <a:rPr lang="ko-KR" altLang="en-US" dirty="0"/>
              <a:t>라이브러리 이름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앱스토어 </a:t>
            </a:r>
            <a:r>
              <a:rPr lang="en-US" altLang="ko-KR" dirty="0"/>
              <a:t>== pip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Online : pip install </a:t>
            </a:r>
            <a:r>
              <a:rPr lang="en-US" altLang="ko-KR" dirty="0" err="1"/>
              <a:t>opencv</a:t>
            </a:r>
            <a:r>
              <a:rPr lang="en-US" altLang="ko-KR" dirty="0"/>
              <a:t>-python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Offline : pip install “filename”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61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777D9-D78D-6CEF-0D86-0D29F0E3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685A1-E91A-5E36-C0FA-C13609D4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버전 관리 용이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간단하게 라이브러리 설치 폴더 생성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venv</a:t>
            </a:r>
            <a:r>
              <a:rPr lang="en-US" altLang="ko-KR" dirty="0"/>
              <a:t> (virtual environment) </a:t>
            </a:r>
            <a:r>
              <a:rPr lang="ko-KR" altLang="en-US" dirty="0"/>
              <a:t>파이썬 디폴트 제공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생성 명령어 </a:t>
            </a:r>
            <a:r>
              <a:rPr lang="en-US" altLang="ko-KR" dirty="0"/>
              <a:t>: python –m </a:t>
            </a:r>
            <a:r>
              <a:rPr lang="en-US" altLang="ko-KR" dirty="0" err="1"/>
              <a:t>venv</a:t>
            </a:r>
            <a:r>
              <a:rPr lang="en-US" altLang="ko-KR" dirty="0"/>
              <a:t> </a:t>
            </a:r>
            <a:r>
              <a:rPr lang="en-US" altLang="ko-KR" dirty="0" err="1"/>
              <a:t>venv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68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9EAF5-A6B0-8AD5-DF7B-FCEAC28A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컴퓨터가 이미지를 보는 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E4401-CED9-0D73-046B-9664EA060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0 0 0 0 0 0 0 0 0 0 0 1 1 1 1 1 1 1 1 0 0 1 0 0 0 0 0 0 0 0 0 1 0 0 0 0 0 0 0 0 0 1 1 1 1 1 1 1 1 0 0 0 0 0 0 0 0 0 1 0 0 0 0 0 0 0 0 0 1 0 0 1 0 0 0 0 0 0 1 0 0 1 1 1 1 1 1 1 1 0 0 0 0 0 0 0 0 0 0 0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70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28631-18A9-442D-F73F-C0C9ED40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컴퓨터가 이미지를 보는 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FEBAB-CD51-47EE-FF00-F67E4007A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0 0 0 0 0 0 0 0 0 0 </a:t>
            </a:r>
          </a:p>
          <a:p>
            <a:pPr marL="0" indent="0">
              <a:buNone/>
            </a:pPr>
            <a:r>
              <a:rPr lang="en-US" altLang="ko-KR" dirty="0"/>
              <a:t>0 1 1 1 1 1 1 1 1 0</a:t>
            </a:r>
          </a:p>
          <a:p>
            <a:pPr marL="0" indent="0">
              <a:buNone/>
            </a:pPr>
            <a:r>
              <a:rPr lang="en-US" altLang="ko-KR" dirty="0"/>
              <a:t>0 1 0 0 0 0 0 0 0 0                </a:t>
            </a:r>
          </a:p>
          <a:p>
            <a:pPr marL="0" indent="0">
              <a:buNone/>
            </a:pPr>
            <a:r>
              <a:rPr lang="en-US" altLang="ko-KR" dirty="0"/>
              <a:t>0 1 0 0 0 0 0 0 0 0</a:t>
            </a:r>
          </a:p>
          <a:p>
            <a:pPr marL="0" indent="0">
              <a:buNone/>
            </a:pPr>
            <a:r>
              <a:rPr lang="en-US" altLang="ko-KR" dirty="0"/>
              <a:t>0 1 1 1 1 1 1 1 1 0</a:t>
            </a:r>
          </a:p>
          <a:p>
            <a:pPr marL="0" indent="0">
              <a:buNone/>
            </a:pPr>
            <a:r>
              <a:rPr lang="en-US" altLang="ko-KR" dirty="0"/>
              <a:t>0 0 0 0 0 0 0 0 1 0</a:t>
            </a:r>
          </a:p>
          <a:p>
            <a:pPr marL="0" indent="0">
              <a:buNone/>
            </a:pPr>
            <a:r>
              <a:rPr lang="en-US" altLang="ko-KR" dirty="0"/>
              <a:t>0 0 0 0 0 0 0 0 1 0</a:t>
            </a:r>
          </a:p>
          <a:p>
            <a:pPr marL="0" indent="0">
              <a:buNone/>
            </a:pPr>
            <a:r>
              <a:rPr lang="en-US" altLang="ko-KR" dirty="0"/>
              <a:t>0 1 0 0 0 0 0 0 1 0</a:t>
            </a:r>
          </a:p>
          <a:p>
            <a:pPr marL="0" indent="0">
              <a:buNone/>
            </a:pPr>
            <a:r>
              <a:rPr lang="en-US" altLang="ko-KR" dirty="0"/>
              <a:t>0 1 1 1 1 1 1 1 1 0</a:t>
            </a:r>
          </a:p>
          <a:p>
            <a:pPr marL="0" indent="0">
              <a:buNone/>
            </a:pPr>
            <a:r>
              <a:rPr lang="en-US" altLang="ko-KR" dirty="0"/>
              <a:t>0 0 0 0 0 0 0 0 0 0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C340F-943D-F5AE-6B82-19A091154660}"/>
              </a:ext>
            </a:extLst>
          </p:cNvPr>
          <p:cNvSpPr txBox="1"/>
          <p:nvPr/>
        </p:nvSpPr>
        <p:spPr>
          <a:xfrm>
            <a:off x="5638799" y="2737338"/>
            <a:ext cx="42437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이미지의 일부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파일 시작 부분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가로 </a:t>
            </a:r>
            <a:r>
              <a:rPr lang="en-US" altLang="ko-KR" dirty="0"/>
              <a:t>x </a:t>
            </a:r>
            <a:r>
              <a:rPr lang="ko-KR" altLang="en-US" dirty="0"/>
              <a:t>세로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어떤 </a:t>
            </a:r>
            <a:r>
              <a:rPr lang="ko-KR" altLang="en-US" dirty="0" err="1"/>
              <a:t>데이터냐</a:t>
            </a:r>
            <a:r>
              <a:rPr lang="en-US" altLang="ko-KR" dirty="0"/>
              <a:t>? </a:t>
            </a:r>
            <a:r>
              <a:rPr lang="ko-KR" altLang="en-US" dirty="0" err="1"/>
              <a:t>이미지냐</a:t>
            </a:r>
            <a:r>
              <a:rPr lang="en-US" altLang="ko-KR" dirty="0"/>
              <a:t>? </a:t>
            </a:r>
            <a:r>
              <a:rPr lang="ko-KR" altLang="en-US" dirty="0" err="1"/>
              <a:t>문서냐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색상은 </a:t>
            </a:r>
            <a:r>
              <a:rPr lang="ko-KR" altLang="en-US" dirty="0" err="1"/>
              <a:t>어떤식이냐</a:t>
            </a:r>
            <a:r>
              <a:rPr lang="en-US" altLang="ko-KR" dirty="0"/>
              <a:t>? </a:t>
            </a:r>
            <a:r>
              <a:rPr lang="ko-KR" altLang="en-US" dirty="0"/>
              <a:t>등등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925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742</Words>
  <Application>Microsoft Office PowerPoint</Application>
  <PresentationFormat>와이드스크린</PresentationFormat>
  <Paragraphs>144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Python &amp; OpenCV</vt:lpstr>
      <vt:lpstr>배운 것들</vt:lpstr>
      <vt:lpstr>논리 연산자</vt:lpstr>
      <vt:lpstr>논리 연산자</vt:lpstr>
      <vt:lpstr>웹캠 이용하기</vt:lpstr>
      <vt:lpstr>라이브러리 설치</vt:lpstr>
      <vt:lpstr>가상 환경</vt:lpstr>
      <vt:lpstr>컴퓨터가 이미지를 보는 시점</vt:lpstr>
      <vt:lpstr>컴퓨터가 이미지를 보는 시점</vt:lpstr>
      <vt:lpstr>480p? 720p? 1080p?</vt:lpstr>
      <vt:lpstr>검출과 인식</vt:lpstr>
      <vt:lpstr>검출 알고리즘</vt:lpstr>
      <vt:lpstr>인식 알고리즘</vt:lpstr>
      <vt:lpstr>개발자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SeongYil Jo</dc:creator>
  <cp:lastModifiedBy>SeongYil Jo</cp:lastModifiedBy>
  <cp:revision>6</cp:revision>
  <dcterms:created xsi:type="dcterms:W3CDTF">2025-06-02T02:00:13Z</dcterms:created>
  <dcterms:modified xsi:type="dcterms:W3CDTF">2025-06-17T03:03:20Z</dcterms:modified>
</cp:coreProperties>
</file>