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B0A91-CC39-48A9-90A5-AAA8C3853573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C353D-FED1-4052-B15B-D8A5EE0B1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Usb</a:t>
            </a:r>
            <a:r>
              <a:rPr lang="ko-KR" altLang="en-US" dirty="0"/>
              <a:t>에 </a:t>
            </a:r>
            <a:r>
              <a:rPr lang="en-US" altLang="ko-KR" dirty="0"/>
              <a:t>visual studio code installer </a:t>
            </a:r>
          </a:p>
          <a:p>
            <a:r>
              <a:rPr lang="en-US" altLang="ko-KR" dirty="0"/>
              <a:t>Python 3.11 </a:t>
            </a:r>
          </a:p>
          <a:p>
            <a:r>
              <a:rPr lang="en-US" altLang="ko-KR" dirty="0" err="1"/>
              <a:t>Venv</a:t>
            </a:r>
            <a:r>
              <a:rPr lang="en-US" altLang="ko-KR" dirty="0"/>
              <a:t> ( </a:t>
            </a:r>
            <a:r>
              <a:rPr lang="en-US" altLang="ko-KR" dirty="0" err="1"/>
              <a:t>matlab</a:t>
            </a:r>
            <a:r>
              <a:rPr lang="en-US" altLang="ko-KR" dirty="0"/>
              <a:t>, </a:t>
            </a:r>
            <a:r>
              <a:rPr lang="en-US" altLang="ko-KR" dirty="0" err="1"/>
              <a:t>opencv</a:t>
            </a:r>
            <a:r>
              <a:rPr lang="en-US" altLang="ko-KR" dirty="0"/>
              <a:t>, </a:t>
            </a:r>
            <a:r>
              <a:rPr lang="en-US" altLang="ko-KR" dirty="0" err="1"/>
              <a:t>numpy</a:t>
            </a:r>
            <a:r>
              <a:rPr lang="en-US" altLang="ko-KR" dirty="0"/>
              <a:t> ) </a:t>
            </a:r>
            <a:r>
              <a:rPr lang="ko-KR" altLang="en-US" dirty="0"/>
              <a:t>설치된 환경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9ACF6-4B44-4EA0-9F61-204C4C06128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00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FDA4A-44BB-BF71-B720-5F8C22D93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045720-DA00-A668-410B-71B028457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2877A4-6A93-23CC-CD9C-8AE5A759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42F0-1CA2-44F1-AA85-8DFBE7AE1F81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9F9AC-B417-7CBB-C2B3-342FADD2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C4AF7-C694-C8B7-9526-3B2B9CEE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F762-46A5-411C-9C09-AEFC10B5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2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CB632-C9DD-AA9C-D4CB-5E00833C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DA111F-F510-7EE7-0C39-0E0A0210E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79B95-7145-1B6F-4763-A52592A6D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42F0-1CA2-44F1-AA85-8DFBE7AE1F81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024AA-0FEB-2906-B433-A43CF1DD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69A62-740D-B59B-E64D-C0B2911C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F762-46A5-411C-9C09-AEFC10B5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16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A9B529-0340-8A35-A76D-BBB8FC5C0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6D65F6-19C4-998A-03F1-FAD0E69B6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27DBA-52EE-E3EC-62B5-D8EC7453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42F0-1CA2-44F1-AA85-8DFBE7AE1F81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17645E-BAA4-7CF4-58A1-955ACAAF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2BE0A-23C3-38F4-4112-E85AB8C8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F762-46A5-411C-9C09-AEFC10B5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4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0E00C-07A1-6143-88A4-942A9184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EB49F-7CD5-9873-18B7-F391BE9AC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5EDA3-9BD6-A2B7-DE47-FD87A104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42F0-1CA2-44F1-AA85-8DFBE7AE1F81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57878-7BC3-5BB9-4589-4991EB90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9A4A1-BD0A-DB80-246F-EB3129ED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F762-46A5-411C-9C09-AEFC10B5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82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E418C-FB8D-ABD0-5A18-78C7E4F8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2C30BB-9079-FCA8-806A-E3AB53802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5E54C-30DA-17D1-39F1-29D8FC29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42F0-1CA2-44F1-AA85-8DFBE7AE1F81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BF056-563D-CE67-6374-850E6A6D0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6CEA3E-0F67-7A10-F061-A5006363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F762-46A5-411C-9C09-AEFC10B5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25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DEEEF-4912-929B-BA4C-D8D33074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EC9CA-89BE-8F95-E817-B6DB4D75F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8AA860-01A9-6771-646C-65256DCBD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322706-D648-96F8-CA99-194B86BF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42F0-1CA2-44F1-AA85-8DFBE7AE1F81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267274-D565-BEA7-A9EA-91D87B8D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69CE7-B69B-B8EF-ED33-21E8A966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F762-46A5-411C-9C09-AEFC10B5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16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980BB-319E-B701-D3E6-AE01E2FE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E8364E-F7B4-0E1B-DF75-EB25A6784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F33C6D-48FE-9248-2885-ECD9CCC97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9F60BD-3534-85D1-888D-8791E30F6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388155-1688-40E5-5A51-4BF8D297B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2A4720-3834-1017-7599-BEC91759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42F0-1CA2-44F1-AA85-8DFBE7AE1F81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DB8C2A-FA9C-E3C7-CE1B-F429B41A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51673E-4AA7-4EDC-B292-71C8CC05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F762-46A5-411C-9C09-AEFC10B5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1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0FDEC-CCC1-D48E-109F-2078B736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D0C54A-3B1E-E2D8-9868-33B2156F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42F0-1CA2-44F1-AA85-8DFBE7AE1F81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1C1A9F-4EA7-EB0E-33DD-5FE256EA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D519E-7B0D-ACB9-A507-80C11CA3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F762-46A5-411C-9C09-AEFC10B5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79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60006B-2C11-4B4B-B2AF-EB91F02C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42F0-1CA2-44F1-AA85-8DFBE7AE1F81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CD4323-7DF2-0232-09E1-87F78975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802993-38E5-48C6-3F6A-3AD2ADC3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F762-46A5-411C-9C09-AEFC10B5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88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EE6DF-A57D-3D66-E1B7-07556E0B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233C0-1523-0408-0F68-91A85B9A0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BCCE18-6FCA-80D2-0639-380B45581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3B00B8-84BD-2ED8-A52E-32F6AB2D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42F0-1CA2-44F1-AA85-8DFBE7AE1F81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D85B4D-D6F8-A2DF-9746-4CB34CB6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BB2B-8C2F-CE07-DAAB-28B6EF6A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F762-46A5-411C-9C09-AEFC10B5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19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1DF53-B145-54C5-5E5C-A83865776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A0535E-E3E9-4F7A-3B3B-AF6CC49DD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B87A10-A848-F75D-5522-C3FBE47D2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29C52C-C6D0-CE58-270E-3416C64B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42F0-1CA2-44F1-AA85-8DFBE7AE1F81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A4ABCE-AB08-03B7-F9D4-5A9AF3D1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3DDF83-8725-4E3D-FD6A-58055FD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F762-46A5-411C-9C09-AEFC10B5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65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DDCB4E-FF6F-F04F-A1AE-9CB8D68A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413F57-D6FF-2423-1BF5-7343B63F1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02026-2669-5FFA-EB7E-CA93CFFC4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7D42F0-1CA2-44F1-AA85-8DFBE7AE1F81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908C2-BDCA-CDA2-28F3-64A160FEC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EA18EA-2D52-9E93-96C6-32A5D7B92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E8F762-46A5-411C-9C09-AEFC10B5F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91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ongYil/python_exerci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B121A-AC8C-AC72-82AD-11A89A30F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201"/>
            <a:ext cx="9144000" cy="952114"/>
          </a:xfrm>
        </p:spPr>
        <p:txBody>
          <a:bodyPr anchor="b">
            <a:normAutofit/>
          </a:bodyPr>
          <a:lstStyle/>
          <a:p>
            <a:r>
              <a:rPr lang="en-US" sz="60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Python &amp; OpenCV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132BB87A-7A73-7E48-60AD-50644BFD9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4000" dirty="0"/>
          </a:p>
          <a:p>
            <a:r>
              <a:rPr lang="ko-KR" altLang="en-US" sz="4000" dirty="0"/>
              <a:t>컴퓨터는 어떻게 얼굴을 인식하는가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29694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57A42-1209-5E53-ED56-C7F45AA6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D7F4D-60A7-1E22-A6E0-5F61BF8F8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ko-KR" altLang="en-US" dirty="0"/>
              <a:t>함수이름</a:t>
            </a:r>
            <a:r>
              <a:rPr lang="en-US" altLang="ko-KR" dirty="0"/>
              <a:t>(</a:t>
            </a:r>
            <a:r>
              <a:rPr lang="ko-KR" altLang="en-US" dirty="0"/>
              <a:t>입력</a:t>
            </a:r>
            <a:r>
              <a:rPr lang="en-US" altLang="ko-KR" dirty="0"/>
              <a:t>_</a:t>
            </a:r>
            <a:r>
              <a:rPr lang="ko-KR" altLang="en-US" dirty="0"/>
              <a:t>변수</a:t>
            </a:r>
            <a:r>
              <a:rPr lang="en-US" altLang="ko-KR" dirty="0"/>
              <a:t>1, </a:t>
            </a:r>
            <a:r>
              <a:rPr lang="ko-KR" altLang="en-US" dirty="0"/>
              <a:t>입력</a:t>
            </a:r>
            <a:r>
              <a:rPr lang="en-US" altLang="ko-KR" dirty="0"/>
              <a:t>_</a:t>
            </a:r>
            <a:r>
              <a:rPr lang="ko-KR" altLang="en-US" dirty="0"/>
              <a:t>변수</a:t>
            </a:r>
            <a:r>
              <a:rPr lang="en-US" altLang="ko-KR" dirty="0"/>
              <a:t>2, ...):</a:t>
            </a:r>
          </a:p>
          <a:p>
            <a:pPr marL="0" indent="0">
              <a:buNone/>
            </a:pPr>
            <a:r>
              <a:rPr lang="en-US" altLang="ko-KR" dirty="0"/>
              <a:t>    # </a:t>
            </a:r>
            <a:r>
              <a:rPr lang="ko-KR" altLang="en-US" dirty="0"/>
              <a:t>실행할 명령들 </a:t>
            </a:r>
            <a:r>
              <a:rPr lang="en-US" altLang="ko-KR" dirty="0"/>
              <a:t>(</a:t>
            </a:r>
            <a:r>
              <a:rPr lang="ko-KR" altLang="en-US" dirty="0"/>
              <a:t>규칙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결과 </a:t>
            </a:r>
            <a:r>
              <a:rPr lang="en-US" altLang="ko-KR" dirty="0"/>
              <a:t>= ...</a:t>
            </a:r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23546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25188-1C1F-2617-3A61-C233E4C5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해본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AA1A1-F0C6-5205-D707-92AF6459E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print( </a:t>
            </a:r>
            <a:r>
              <a:rPr lang="ko-KR" altLang="en-US" dirty="0"/>
              <a:t>문자형 데이터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문자형 데이터 </a:t>
            </a:r>
            <a:r>
              <a:rPr lang="en-US" altLang="ko-KR" dirty="0"/>
              <a:t>= input( </a:t>
            </a:r>
            <a:r>
              <a:rPr lang="ko-KR" altLang="en-US" dirty="0"/>
              <a:t>문자형 데이터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숫자형 데이터 </a:t>
            </a:r>
            <a:r>
              <a:rPr lang="en-US" altLang="ko-KR" dirty="0"/>
              <a:t>= int(</a:t>
            </a:r>
            <a:r>
              <a:rPr lang="ko-KR" altLang="en-US" dirty="0"/>
              <a:t>숫자가 들어간 문자형 데이터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0572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56EFB-FCD9-BC6C-3874-530C5322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</a:t>
            </a:r>
            <a:r>
              <a:rPr lang="en-US" altLang="ko-KR" dirty="0"/>
              <a:t>(</a:t>
            </a:r>
            <a:r>
              <a:rPr lang="ko-KR" altLang="en-US" dirty="0"/>
              <a:t>함수 묶음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0241F-431F-06DF-9E78-91029DFAB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ko-KR" altLang="en-US" dirty="0"/>
              <a:t>라이브러리 이름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import math </a:t>
            </a:r>
          </a:p>
          <a:p>
            <a:pPr marL="0" indent="0">
              <a:buNone/>
            </a:pPr>
            <a:r>
              <a:rPr lang="en-US" altLang="ko-KR"/>
              <a:t>import </a:t>
            </a:r>
            <a:r>
              <a:rPr lang="en-US" altLang="ko-KR" dirty="0"/>
              <a:t>random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020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642BF-E0DA-CFB8-C418-271265F9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9ADAA-6ED9-2173-9686-084A2852E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https://github.com/SeongYil/python_exercise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handbook.py ( </a:t>
            </a:r>
            <a:r>
              <a:rPr lang="ko-KR" altLang="en-US" dirty="0"/>
              <a:t>수업 요약 내용 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exercise.py (</a:t>
            </a:r>
            <a:r>
              <a:rPr lang="ko-KR" altLang="en-US" dirty="0"/>
              <a:t>문제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answer.py (</a:t>
            </a:r>
            <a:r>
              <a:rPr lang="ko-KR" altLang="en-US" dirty="0"/>
              <a:t>답안</a:t>
            </a:r>
            <a:r>
              <a:rPr lang="en-US" altLang="ko-KR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2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34061-CEC3-C17F-8E1F-73DE563D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548153-30A4-8CFB-1543-9273BF81AD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90172"/>
            <a:ext cx="888576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조건에 따라 코드가 다르게 실행 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if문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특정 작업을 반복해서 수행하도록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만</a:t>
            </a:r>
            <a:r>
              <a:rPr lang="ko-KR" altLang="en-US" dirty="0" err="1">
                <a:latin typeface="Arial" panose="020B0604020202020204" pitchFamily="34" charset="0"/>
              </a:rPr>
              <a:t>듬</a:t>
            </a:r>
            <a:r>
              <a:rPr lang="ko-KR" altLang="en-US" dirty="0">
                <a:latin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while문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자주 사용하는 코드 묶음을 만들어 재사용 (함수 기초) </a:t>
            </a:r>
          </a:p>
        </p:txBody>
      </p:sp>
    </p:spTree>
    <p:extLst>
      <p:ext uri="{BB962C8B-B14F-4D97-AF65-F5344CB8AC3E}">
        <p14:creationId xmlns:p14="http://schemas.microsoft.com/office/powerpoint/2010/main" val="380736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26708-F454-ADE4-37C0-40BA399E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310DA-2D05-0CD8-9ED8-251731542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활용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print</a:t>
            </a:r>
          </a:p>
          <a:p>
            <a:endParaRPr lang="en-US" altLang="ko-KR" dirty="0"/>
          </a:p>
          <a:p>
            <a:r>
              <a:rPr lang="en-US" altLang="ko-KR" dirty="0"/>
              <a:t>input</a:t>
            </a:r>
          </a:p>
          <a:p>
            <a:endParaRPr lang="en-US" altLang="ko-KR" dirty="0"/>
          </a:p>
          <a:p>
            <a:r>
              <a:rPr lang="ko-KR" altLang="en-US" dirty="0"/>
              <a:t>사칙연산</a:t>
            </a:r>
            <a:r>
              <a:rPr lang="en-US" altLang="ko-KR" dirty="0"/>
              <a:t>, </a:t>
            </a:r>
            <a:r>
              <a:rPr lang="ko-KR" altLang="en-US" dirty="0"/>
              <a:t>할당연산자</a:t>
            </a:r>
            <a:r>
              <a:rPr lang="en-US" altLang="ko-KR" dirty="0"/>
              <a:t>, </a:t>
            </a:r>
            <a:r>
              <a:rPr lang="ko-KR" altLang="en-US" dirty="0"/>
              <a:t>비교연산자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숫자형 데이터</a:t>
            </a:r>
            <a:r>
              <a:rPr lang="en-US" altLang="ko-KR" dirty="0"/>
              <a:t>, </a:t>
            </a:r>
            <a:r>
              <a:rPr lang="ko-KR" altLang="en-US" dirty="0"/>
              <a:t>문자형 데이터</a:t>
            </a:r>
          </a:p>
        </p:txBody>
      </p:sp>
    </p:spTree>
    <p:extLst>
      <p:ext uri="{BB962C8B-B14F-4D97-AF65-F5344CB8AC3E}">
        <p14:creationId xmlns:p14="http://schemas.microsoft.com/office/powerpoint/2010/main" val="76644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01D14-9292-8637-9C7B-A9FEAEEA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en-US" altLang="ko-KR" dirty="0"/>
              <a:t>- </a:t>
            </a:r>
            <a:r>
              <a:rPr lang="ko-KR" altLang="en-US" dirty="0"/>
              <a:t>만약 </a:t>
            </a:r>
            <a:r>
              <a:rPr lang="en-US" altLang="ko-KR" dirty="0"/>
              <a:t>~</a:t>
            </a:r>
            <a:r>
              <a:rPr lang="ko-KR" altLang="en-US" dirty="0"/>
              <a:t>라면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3D2F8-A0EF-A03E-52F3-2A0A3387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날씨가 맑다면</a:t>
            </a:r>
            <a:r>
              <a:rPr lang="en-US" altLang="ko-KR" dirty="0"/>
              <a:t>, </a:t>
            </a:r>
            <a:r>
              <a:rPr lang="ko-KR" altLang="en-US" dirty="0"/>
              <a:t>소풍을 간다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날씨가 맑다</a:t>
            </a:r>
            <a:r>
              <a:rPr lang="en-US" altLang="ko-KR" dirty="0"/>
              <a:t>(A </a:t>
            </a:r>
            <a:r>
              <a:rPr lang="ko-KR" altLang="en-US" dirty="0"/>
              <a:t>문장</a:t>
            </a:r>
            <a:r>
              <a:rPr lang="en-US" altLang="ko-KR" dirty="0"/>
              <a:t>)</a:t>
            </a:r>
            <a:r>
              <a:rPr lang="ko-KR" altLang="en-US" dirty="0"/>
              <a:t>라는 조건이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'</a:t>
            </a:r>
            <a:r>
              <a:rPr lang="ko-KR" altLang="en-US" dirty="0"/>
              <a:t>참</a:t>
            </a:r>
            <a:r>
              <a:rPr lang="en-US" altLang="ko-KR" dirty="0"/>
              <a:t>(True)'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소풍을 간다</a:t>
            </a:r>
            <a:r>
              <a:rPr lang="en-US" altLang="ko-KR" dirty="0"/>
              <a:t>(B </a:t>
            </a:r>
            <a:r>
              <a:rPr lang="ko-KR" altLang="en-US" dirty="0"/>
              <a:t>문장</a:t>
            </a:r>
            <a:r>
              <a:rPr lang="en-US" altLang="ko-KR" dirty="0"/>
              <a:t>)</a:t>
            </a:r>
            <a:r>
              <a:rPr lang="ko-KR" altLang="en-US" dirty="0"/>
              <a:t>는 행동이 결정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</a:t>
            </a:r>
            <a:r>
              <a:rPr lang="ko-KR" altLang="en-US" dirty="0"/>
              <a:t>조건식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# </a:t>
            </a:r>
            <a:r>
              <a:rPr lang="ko-KR" altLang="en-US" dirty="0"/>
              <a:t>조건식이 참</a:t>
            </a:r>
            <a:r>
              <a:rPr lang="en-US" altLang="ko-KR" dirty="0"/>
              <a:t>(True)</a:t>
            </a:r>
            <a:r>
              <a:rPr lang="ko-KR" altLang="en-US" dirty="0"/>
              <a:t>일 때 실행될 코드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실행할 명령</a:t>
            </a: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실행할 명령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42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D586D-F910-44C3-042B-8877FD81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콜론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ko-KR" altLang="en-US" dirty="0" err="1">
                <a:sym typeface="Wingdings" panose="05000000000000000000" pitchFamily="2" charset="2"/>
              </a:rPr>
              <a:t>인덴트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F2DC3-AC09-900C-3493-3128AAA14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콜론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     마침표와 같은 요소</a:t>
            </a:r>
            <a:r>
              <a:rPr lang="en-US" altLang="ko-KR" dirty="0"/>
              <a:t>, </a:t>
            </a:r>
            <a:r>
              <a:rPr lang="ko-KR" altLang="en-US" dirty="0"/>
              <a:t>새로운 코드 시작점을 표시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들여쓰기 하는 이유</a:t>
            </a:r>
            <a:r>
              <a:rPr lang="en-US" altLang="ko-KR" dirty="0"/>
              <a:t>, </a:t>
            </a:r>
            <a:r>
              <a:rPr lang="ko-KR" altLang="en-US" dirty="0" err="1"/>
              <a:t>어딘가에</a:t>
            </a:r>
            <a:r>
              <a:rPr lang="ko-KR" altLang="en-US" dirty="0"/>
              <a:t> 포함된 느낌을 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ko-KR" altLang="en-US" dirty="0"/>
              <a:t>나의 성격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낙천적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내향적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등등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6004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670E4-0268-BC06-1EA8-8CEA2B68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- else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3581B-A5F0-E2ED-A5A8-1F54FC098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else: "</a:t>
            </a:r>
            <a:r>
              <a:rPr lang="ko-KR" altLang="en-US" dirty="0"/>
              <a:t>만약 </a:t>
            </a:r>
            <a:r>
              <a:rPr lang="en-US" altLang="ko-KR" dirty="0"/>
              <a:t>~</a:t>
            </a:r>
            <a:r>
              <a:rPr lang="ko-KR" altLang="en-US" dirty="0"/>
              <a:t>가 아니라면</a:t>
            </a:r>
            <a:r>
              <a:rPr lang="en-US" altLang="ko-KR" dirty="0"/>
              <a:t>?“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ko-KR" altLang="en-US" dirty="0"/>
              <a:t>조건이 거짓</a:t>
            </a:r>
            <a:r>
              <a:rPr lang="en-US" altLang="ko-KR" dirty="0"/>
              <a:t>(False)</a:t>
            </a:r>
            <a:r>
              <a:rPr lang="ko-KR" altLang="en-US" dirty="0"/>
              <a:t>일 때 실행할 코드를 지정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age = 15</a:t>
            </a:r>
          </a:p>
          <a:p>
            <a:pPr marL="0" indent="0">
              <a:buNone/>
            </a:pPr>
            <a:r>
              <a:rPr lang="en-US" altLang="ko-KR" dirty="0"/>
              <a:t>if 19 &lt;= age:</a:t>
            </a:r>
          </a:p>
          <a:p>
            <a:pPr marL="0" indent="0">
              <a:buNone/>
            </a:pPr>
            <a:r>
              <a:rPr lang="en-US" altLang="ko-KR" dirty="0"/>
              <a:t>    print("</a:t>
            </a:r>
            <a:r>
              <a:rPr lang="ko-KR" altLang="en-US" dirty="0"/>
              <a:t>성인입니다</a:t>
            </a:r>
            <a:r>
              <a:rPr lang="en-US" altLang="ko-KR" dirty="0"/>
              <a:t>. </a:t>
            </a:r>
            <a:r>
              <a:rPr lang="ko-KR" altLang="en-US" dirty="0"/>
              <a:t>환영합니다</a:t>
            </a:r>
            <a:r>
              <a:rPr lang="en-US" altLang="ko-KR" dirty="0"/>
              <a:t>!")</a:t>
            </a:r>
          </a:p>
          <a:p>
            <a:pPr marL="0" indent="0">
              <a:buNone/>
            </a:pPr>
            <a:r>
              <a:rPr lang="en-US" altLang="ko-KR" dirty="0"/>
              <a:t>else: </a:t>
            </a:r>
          </a:p>
          <a:p>
            <a:pPr marL="0" indent="0">
              <a:buNone/>
            </a:pPr>
            <a:r>
              <a:rPr lang="en-US" altLang="ko-KR" dirty="0"/>
              <a:t>    print("</a:t>
            </a:r>
            <a:r>
              <a:rPr lang="ko-KR" altLang="en-US" dirty="0"/>
              <a:t>미성년자입니다</a:t>
            </a:r>
            <a:r>
              <a:rPr lang="en-US" altLang="ko-KR" dirty="0"/>
              <a:t>. </a:t>
            </a:r>
            <a:r>
              <a:rPr lang="ko-KR" altLang="en-US" dirty="0"/>
              <a:t>조금 더 기다려주세요</a:t>
            </a:r>
            <a:r>
              <a:rPr lang="en-US" altLang="ko-KR" dirty="0"/>
              <a:t>!")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22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EA59B-EACC-0220-3535-711C94AC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EDFD7-8D53-20F6-AFA1-39E116A6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err="1"/>
              <a:t>elif</a:t>
            </a:r>
            <a:r>
              <a:rPr lang="en-US" altLang="ko-KR" dirty="0"/>
              <a:t>: "</a:t>
            </a:r>
            <a:r>
              <a:rPr lang="ko-KR" altLang="en-US" dirty="0"/>
              <a:t>그렇지 않고</a:t>
            </a:r>
            <a:r>
              <a:rPr lang="en-US" altLang="ko-KR" dirty="0"/>
              <a:t>, </a:t>
            </a:r>
            <a:r>
              <a:rPr lang="ko-KR" altLang="en-US" dirty="0"/>
              <a:t>만약 </a:t>
            </a:r>
            <a:r>
              <a:rPr lang="en-US" altLang="ko-KR" dirty="0"/>
              <a:t>~</a:t>
            </a:r>
            <a:r>
              <a:rPr lang="ko-KR" altLang="en-US" dirty="0"/>
              <a:t>라면</a:t>
            </a:r>
            <a:r>
              <a:rPr lang="en-US" altLang="ko-KR" dirty="0"/>
              <a:t>?" (</a:t>
            </a:r>
            <a:r>
              <a:rPr lang="ko-KR" altLang="en-US" dirty="0"/>
              <a:t>여러 조건 중 하나만 선택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else if</a:t>
            </a:r>
            <a:r>
              <a:rPr lang="ko-KR" altLang="en-US" dirty="0"/>
              <a:t>의 줄임말</a:t>
            </a:r>
            <a:r>
              <a:rPr lang="en-US" altLang="ko-KR" dirty="0"/>
              <a:t>. </a:t>
            </a:r>
            <a:r>
              <a:rPr lang="ko-KR" altLang="en-US" dirty="0"/>
              <a:t>여러 조건을 순서대로 체크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score = 85</a:t>
            </a:r>
          </a:p>
          <a:p>
            <a:pPr marL="0" indent="0">
              <a:buNone/>
            </a:pPr>
            <a:r>
              <a:rPr lang="en-US" altLang="ko-KR" dirty="0"/>
              <a:t>if 90 &lt;= score:</a:t>
            </a:r>
          </a:p>
          <a:p>
            <a:pPr marL="0" indent="0">
              <a:buNone/>
            </a:pPr>
            <a:r>
              <a:rPr lang="en-US" altLang="ko-KR" dirty="0"/>
              <a:t>    print("A </a:t>
            </a:r>
            <a:r>
              <a:rPr lang="ko-KR" altLang="en-US" dirty="0"/>
              <a:t>등급</a:t>
            </a:r>
            <a:r>
              <a:rPr lang="en-US" altLang="ko-KR" dirty="0"/>
              <a:t>: </a:t>
            </a:r>
            <a:r>
              <a:rPr lang="ko-KR" altLang="en-US" dirty="0"/>
              <a:t>최우수</a:t>
            </a:r>
            <a:r>
              <a:rPr lang="en-US" altLang="ko-KR" dirty="0"/>
              <a:t>!")</a:t>
            </a:r>
          </a:p>
          <a:p>
            <a:pPr marL="0" indent="0">
              <a:buNone/>
            </a:pPr>
            <a:r>
              <a:rPr lang="en-US" altLang="ko-KR" dirty="0" err="1"/>
              <a:t>elif</a:t>
            </a:r>
            <a:r>
              <a:rPr lang="en-US" altLang="ko-KR" dirty="0"/>
              <a:t> 80 &lt;= score: </a:t>
            </a:r>
          </a:p>
          <a:p>
            <a:pPr marL="0" indent="0">
              <a:buNone/>
            </a:pPr>
            <a:r>
              <a:rPr lang="en-US" altLang="ko-KR" dirty="0"/>
              <a:t>    print("B </a:t>
            </a:r>
            <a:r>
              <a:rPr lang="ko-KR" altLang="en-US" dirty="0"/>
              <a:t>등급</a:t>
            </a:r>
            <a:r>
              <a:rPr lang="en-US" altLang="ko-KR" dirty="0"/>
              <a:t>: </a:t>
            </a:r>
            <a:r>
              <a:rPr lang="ko-KR" altLang="en-US" dirty="0"/>
              <a:t>우수</a:t>
            </a:r>
            <a:r>
              <a:rPr lang="en-US" altLang="ko-KR" dirty="0"/>
              <a:t>!")</a:t>
            </a:r>
          </a:p>
          <a:p>
            <a:pPr marL="0" indent="0">
              <a:buNone/>
            </a:pPr>
            <a:r>
              <a:rPr lang="en-US" altLang="ko-KR" dirty="0" err="1"/>
              <a:t>elif</a:t>
            </a:r>
            <a:r>
              <a:rPr lang="en-US" altLang="ko-KR" dirty="0"/>
              <a:t> 70 &lt;= score:</a:t>
            </a:r>
          </a:p>
          <a:p>
            <a:pPr marL="0" indent="0">
              <a:buNone/>
            </a:pPr>
            <a:r>
              <a:rPr lang="en-US" altLang="ko-KR" dirty="0"/>
              <a:t>    print("C </a:t>
            </a:r>
            <a:r>
              <a:rPr lang="ko-KR" altLang="en-US" dirty="0"/>
              <a:t>등급</a:t>
            </a:r>
            <a:r>
              <a:rPr lang="en-US" altLang="ko-KR" dirty="0"/>
              <a:t>: </a:t>
            </a:r>
            <a:r>
              <a:rPr lang="ko-KR" altLang="en-US" dirty="0"/>
              <a:t>보통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 </a:t>
            </a:r>
            <a:r>
              <a:rPr lang="ko-KR" altLang="en-US" dirty="0"/>
              <a:t>등급</a:t>
            </a:r>
            <a:r>
              <a:rPr lang="en-US" altLang="ko-KR" dirty="0"/>
              <a:t>: </a:t>
            </a:r>
            <a:r>
              <a:rPr lang="ko-KR" altLang="en-US" dirty="0"/>
              <a:t>노력 필요</a:t>
            </a:r>
            <a:r>
              <a:rPr lang="en-US" altLang="ko-KR" dirty="0"/>
              <a:t>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81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4B153-B08D-14DE-9351-5746DA66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(~~</a:t>
            </a:r>
            <a:r>
              <a:rPr lang="ko-KR" altLang="en-US" dirty="0"/>
              <a:t>동안</a:t>
            </a:r>
            <a:r>
              <a:rPr lang="en-US" altLang="ko-KR" dirty="0"/>
              <a:t>)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F5E5F3-9988-6EC9-9239-1F80FF7FE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ko-KR" altLang="en-US" dirty="0"/>
              <a:t>문의 역할</a:t>
            </a:r>
            <a:r>
              <a:rPr lang="en-US" altLang="ko-KR" dirty="0"/>
              <a:t>: </a:t>
            </a:r>
            <a:r>
              <a:rPr lang="ko-KR" altLang="en-US" dirty="0"/>
              <a:t>특정 조건이 </a:t>
            </a:r>
            <a:r>
              <a:rPr lang="en-US" altLang="ko-KR" dirty="0"/>
              <a:t>'</a:t>
            </a:r>
            <a:r>
              <a:rPr lang="ko-KR" altLang="en-US" dirty="0"/>
              <a:t>참</a:t>
            </a:r>
            <a:r>
              <a:rPr lang="en-US" altLang="ko-KR" dirty="0"/>
              <a:t>(True)'</a:t>
            </a:r>
            <a:r>
              <a:rPr lang="ko-KR" altLang="en-US" dirty="0"/>
              <a:t>인 동안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그 아래 있는 코드들을 계속해서 반복 실행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ko-KR" altLang="en-US" dirty="0"/>
              <a:t>조건식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# </a:t>
            </a:r>
            <a:r>
              <a:rPr lang="ko-KR" altLang="en-US" dirty="0"/>
              <a:t>조건식이 참</a:t>
            </a:r>
            <a:r>
              <a:rPr lang="en-US" altLang="ko-KR" dirty="0"/>
              <a:t>(True)</a:t>
            </a:r>
            <a:r>
              <a:rPr lang="ko-KR" altLang="en-US" dirty="0"/>
              <a:t>인 동안 반복 실행될 코드</a:t>
            </a:r>
          </a:p>
          <a:p>
            <a:pPr marL="0" indent="0">
              <a:buNone/>
            </a:pPr>
            <a:r>
              <a:rPr lang="ko-KR" altLang="en-US" dirty="0"/>
              <a:t>    실행할 명령</a:t>
            </a: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실행할 명령</a:t>
            </a:r>
            <a:r>
              <a:rPr lang="en-US" altLang="ko-KR" dirty="0"/>
              <a:t>2</a:t>
            </a:r>
          </a:p>
          <a:p>
            <a:pPr marL="0" indent="0">
              <a:buNone/>
            </a:pPr>
            <a:r>
              <a:rPr lang="en-US" altLang="ko-KR" dirty="0"/>
              <a:t>    # </a:t>
            </a:r>
            <a:r>
              <a:rPr lang="ko-KR" altLang="en-US" dirty="0"/>
              <a:t>중요</a:t>
            </a:r>
            <a:r>
              <a:rPr lang="en-US" altLang="ko-KR" dirty="0"/>
              <a:t>! </a:t>
            </a:r>
            <a:r>
              <a:rPr lang="ko-KR" altLang="en-US" dirty="0"/>
              <a:t>조건식의 결과를 바꿀 수 있는 코드 필요</a:t>
            </a:r>
          </a:p>
        </p:txBody>
      </p:sp>
    </p:spTree>
    <p:extLst>
      <p:ext uri="{BB962C8B-B14F-4D97-AF65-F5344CB8AC3E}">
        <p14:creationId xmlns:p14="http://schemas.microsoft.com/office/powerpoint/2010/main" val="404780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B8774-55C1-8325-AF63-BBAA0D65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BAB6F-1055-31FC-B4A9-E9FB528F9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수학 </a:t>
            </a:r>
            <a:r>
              <a:rPr lang="en-US" altLang="ko-KR" dirty="0"/>
              <a:t>: y = f(x)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프로그래밍 함수 </a:t>
            </a:r>
            <a:r>
              <a:rPr lang="en-US" altLang="ko-KR" dirty="0"/>
              <a:t>: </a:t>
            </a:r>
            <a:r>
              <a:rPr lang="ko-KR" altLang="en-US" dirty="0"/>
              <a:t>입력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블랙박스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출력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결국 본질은 같음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69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480</Words>
  <Application>Microsoft Office PowerPoint</Application>
  <PresentationFormat>와이드스크린</PresentationFormat>
  <Paragraphs>111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Python &amp; OpenCV</vt:lpstr>
      <vt:lpstr>학습 목표</vt:lpstr>
      <vt:lpstr>복습</vt:lpstr>
      <vt:lpstr>if 문 - 만약 ~라면?</vt:lpstr>
      <vt:lpstr>콜론 : 과 인덴트</vt:lpstr>
      <vt:lpstr>if - else</vt:lpstr>
      <vt:lpstr>elif </vt:lpstr>
      <vt:lpstr>while (~~동안) 반복문</vt:lpstr>
      <vt:lpstr>함수</vt:lpstr>
      <vt:lpstr>함수</vt:lpstr>
      <vt:lpstr>사용 해본 함수</vt:lpstr>
      <vt:lpstr>라이브러리 (함수 묶음)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SeongYil Jo</dc:creator>
  <cp:lastModifiedBy>SeongYil Jo</cp:lastModifiedBy>
  <cp:revision>4</cp:revision>
  <dcterms:created xsi:type="dcterms:W3CDTF">2025-05-14T11:42:33Z</dcterms:created>
  <dcterms:modified xsi:type="dcterms:W3CDTF">2025-05-27T01:22:04Z</dcterms:modified>
</cp:coreProperties>
</file>