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니느웨에 대한 경고 곧 엘고스 사람 나훔의 묵시의 글이라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oracle concerning Nineveh. The book of the vision of Nahum the Elkoshite.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가시덤불 같이 엉크러졌고 술을 마신 것 같이 취한 그들은 마른 지푸라기 같이 모두 탈 것이거늘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be entangled among thorns and drunk from their wine; they will be consumed like dry stubble.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 악을 꾀하는 한 사람이 너희 중에서 나와서 사악한 것을 권하는도다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you, O Nineveh, has one come forth who plots evil against the LORD and counsels wickedness.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이같이 말씀하시기를 그들이 비록 강하고 많을지라도 반드시 멸절을 당하리니 그가 없어지리라 내가 전에는 너를 괴롭혔으나 다시는 너를 괴롭히지 아니할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says: "Although they have allies and are numerous, they will be cut off and pass away. Although I have afflicted you, O Judah, I will afflict you no more.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이제 네게 지운 그의 멍에를 내가 깨뜨리고 네 결박을 끊으리라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 will break their yoke from your neck and tear your shackles away."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 여호와가 네게 대하여 명령하였나니 네 이름이 다시는 전파되지 않을 것이라 내가 네 신들의 집에서 새긴 우상과 부은 우상을 멸절하며 네 무덤을 준비하리니 이는 네가 쓸모 없게 되었음이라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given a command concerning you, Nineveh: "You will have no descendants to bear your name. I will destroy the carved images and cast idols that are in the temple of your gods. I will prepare your grave, for you are vile."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볼지어다 아름다운 소식을 알리고 화평을 전하는 자의 발이 산 위에 있도다 유다야 네 절기를 지키고 네 서원을 갚을지어다 악인이 진멸되었으니 그가 다시는 네 가운데로 통행하지 아니하리로다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Look, there on the mountains, the feet of one who brings good news, who proclaims peace! Celebrate your festivals, O Judah, and fulfill your vows. No more will the wicked invade you; they will be completely destroyed.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여호와는 질투하시며 보복하시는 하나님이시니라 여호와는 보복하시며 진노하시되 자기를 거스르는 자에게 여호와는 보복하시며 자기를 대적하는 자에게 진노를 품으시며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a jealous and avenging God; the LORD takes vengeance and is filled with wrath. The LORD takes vengeance on his foes and maintains his wrath against his enemies.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여호와는 노하기를 더디하시며 권능이 크시며 벌 받을 자를 결코 내버려두지 아니하시느니라 여호와의 길은 회오리바람과 광풍에 있고 구름은 그의 발의 티끌이로다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slow to anger and great in power; the LORD will not leave the guilty unpunished. His way is in the whirlwind and the storm, and clouds are the dust of his feet.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그는 바다를 꾸짖어 그것을 말리시며 모든 강을 말리시나니 바산과 갈멜이 쇠하며 레바논의 꽃이 시드는도다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rebukes the sea and dries it up; he makes all the rivers run dry. Bashan and Carmel wither and the blossoms of Lebanon fade.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그로 말미암아 산들이 진동하며 작은 산들이 녹고 그 앞에서는 땅 곧 세계와 그 가운데에 있는 모든 것들이 솟아오르는도다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mountains quake before him and the hills melt away. The earth trembles at his presence, the world and all who live in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누가 능히 그의 분노 앞에 서며 누가 능히 그의 진노를 감당하랴 그의 진노가 불처럼 쏟아지니 그로 말미암아 바위들이 깨지는도다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withstand his indignation? Who can endure his fierce anger? His wrath is poured out like fire; the rocks are shattered before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여호와는 선하시며 환난 날에 산성이시라 그는 자기에게 피하는 자들을 아시느니라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good, a refuge in times of trouble. He cares for those who trust in him,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범람하는 물로 그 곳을 진멸하시고 자기 대적들을 흑암으로 쫓아내시리라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with an overwhelming flood he will make an end of Nineveh; he will pursue his foes into darkness.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너희는 여호와께 대하여 무엇을 꾀하느냐 그가 온전히 멸하시리니 재난이 다시 일어나지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Whatever they plot against the LORD he will bring to an end; trouble will not come a second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