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인봉한 자는 하가랴의 아들 총독 느헤미야와 시드기야,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sealed it were: Nehemiah the governor, the son of Hacaliah. Zedekiah,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그의 형제 스바냐, 호디야, 그리다, 블라야, 하난,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their associates: Shebaniah, Hodiah, Kelita, Pelaiah, Hanan,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미가, 르홉, 하사뱌,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 Rehob, Hashabiah,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삭굴, 세레뱌, 스바냐,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Zaccur, Sherebiah, Shebaniah,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호디야, 바니, 브니누요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Hodiah, Bani and Beninu.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백성의 우두머리들 곧 바로스, 바핫모압, 엘람, 삿두, 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leaders of the people: Parosh, Pahath-Moab, Elam, Zattu, Bani,</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분니, 아스갓, 베배,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Bunni, Azgad, Bebai,</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아도니야, 비그왜, 아딘,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Adonijah, Bigvai, Adin,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아델, 히스기야, 앗술,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Ater, Hezekiah, Azzur,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호디야, 하숨, 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Hodiah, Hashum, Bezai,</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하립, 아나돗, 노배,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Hariph, Anathoth, Nebai,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스라야, 아사랴, 예레미야,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Seraiah, Azariah, Jeremiah,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막비아스, 므술람, 헤실,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Magpiash, Meshullam, Hezir,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므세사벨, 사독, 얏두아,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Meshezabel, Zadok, Jaddua,</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블라댜, 하난, 아나야,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Pelatiah, Hanan, Anaiah,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호세아, 하나냐, 핫숩,</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Hoshea, Hananiah, Hasshub,</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할르헤스, 빌하, 소벡,</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Hallohesh, Pilha, Shobek,</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르훔, 하삽나, 마아세야,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Rehum, Hashabnah, Maaseiah,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아히야, 하난, 아난,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Ahiah, Hanan, Anan,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말룩, 하림, 바아나이니라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Malluch, Harim and Baanah.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남은 백성과 제사장들과 레위 사람들과 문지기들과 노래하는 자들과 느디님 사람들과 및 이방 사람과 절교하고 하나님의 율법을 준행하는 모든 자와 그들의 아내와 그들의 자녀들 곧 지식과 총명이 있는 자들은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 people -- priests, Levites, gatekeepers, singers, temple servants and all who separated themselves from the neighboring peoples for the sake of the Law of God, together with their wives and all their sons and daughters who are able to understand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 그들의 형제 귀족들을 따라 저주로 맹세하기를 우리가 하나님의 종 모세를 통하여 주신 하나님의 율법을 따라 우리 주 여호와의 모든 계명과 규례와 율례를 지켜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now join their brothers the nobles, and bind themselves with a curse and an oath to follow the Law of God given through Moses the servant of God and to obey carefully all the commands, regulations and decrees of the LORD our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바스훌, 아마랴, 말기야,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Pashhur, Amariah, Malkijah,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우리의 딸들을 이 땅 백성에게 주지 아니하고 우리의 아들들을 위하여 그들의 딸들을 데려오지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promise not to give our daughters in marriage to the peoples around us or take their daughters for our sons.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혹시 이 땅 백성이 안식일에 물품이나 온갖 곡물을 가져다가 팔려고 할지라도 우리가 안식일이나 성일에는 그들에게서 사지 않겠고 일곱째 해마다 땅을 쉬게 하고 모든 빚을 탕감하리라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neighboring peoples bring merchandise or grain to sell on the Sabbath, we will not buy from them on the Sabbath or on any holy day. Every seventh year we will forgo working the land and will cancel all debts.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우리가 또 스스로 규례를 정하기를 해마다 각기 세겔의 삼분의 일을 수납하여 하나님의 전을 위하여 쓰게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assume the responsibility for carrying out the commands to give a third of a shekel each year for the service of the house of our God: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곧 진설병과 항상 드리는 소제와 항상 드리는 번제와 안식일과 초하루와 정한 절기에 쓸 것과 성물과 이스라엘을 위하는 속죄제와 우리 하나님의 전의 모든 일을 위하여 쓰게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bread set out on the table; for the regular grain offerings and burnt offerings; for the offerings on the Sabbaths, New Moon festivals and appointed feasts; for the holy offerings; for sin offerings to make atonement for Israel; and for all the duties of the house of our God.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또 우리 제사장들과 레위 사람들과 백성들이 제비 뽑아 각기 종족대로 해마다 정한 시기에 나무를 우리 하나님의 전에 바쳐 율법에 기록한 대로 우리 하나님 여호와의 제단에 사르게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 the priests, the Levites and the people -- have cast lots to determine when each of our families is to bring to the house of our God at set times each year a contribution of wood to burn on the altar of the LORD our God, as it is written in the Law.</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해마다 우리 토지 소산의 맏물과 각종 과목의 첫 열매를 여호와의 전에 드리기로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also assume responsibility for bringing to the house of the LORD each year the firstfruits of our crops and of every fruit tree.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또 우리의 맏아들들과 가축의 처음 난 것과 소와 양의 처음 난 것을 율법에 기록된 대로 우리 하나님의 전으로 가져다가 우리 하나님의 전에서 섬기는 제사장들에게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also written in the Law, we will bring the firstborn of our sons and of our cattle, of our herds and of our flocks to the house of our God, to the priests ministering there.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또 처음 익은 밀의 가루와 거제물과 각종 과목의 열매와 새 포도주와 기름을 제사장들에게로 가져다가 우리 하나님의 전의 여러 방에 두고 또 우리 산물의 십일조를 레위 사람들에게 주리라 하였나니 이 레위 사람들은 우리의 모든 성읍에서 산물의 십일조를 받는 자임이며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we will bring to the storerooms of the house of our God, to the priests, the first of our ground meal, of our grain offerings, of the fruit of all our trees and of our new wine and oil. And we will bring a tithe of our crops to the Levites, for it is the Levites who collect the tithes in all the towns where we work.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레위 사람들이 십일조를 받을 때에는 아론의 자손 제사장 한 사람이 함께 있을 것이요 레위 사람들은 그 십일조의 십분의 일을 가져다가 우리 하나님의 전 곳간의 여러 방에 두되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priest descended from Aaron is to accompany the Levites when they receive the tithes, and the Levites are to bring a tenth of the tithes up to the house of our God, to the storerooms of the treasury.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곧 이스라엘 자손과 레위 자손이 거제로 드린 곡식과 새 포도주와 기름을 가져다가 성소의 그릇들을 두는 골방 곧 섬기는 제사장들과 문지기들과 노래하는 자들이 있는 골방에 둘 것이라 그리하여 우리가 우리 하나님의 전을 버려 두지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Israel, including the Levites, are to bring their contributions of grain, new wine and oil to the storerooms where the articles for the sanctuary are kept and where the ministering priests, the gatekeepers and the singers stay. "We will not neglect the house of our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핫두스, 스바냐, 말룩,</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Hattush, Shebaniah, Malluch,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하림, 므레못, 오바댜,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Harim, Meremoth, Obadiah,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다니엘, 긴느돈, 바룩,</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Daniel, Ginnethon, Baruch,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므술람, 아비야, 미야민,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Meshullam, Abijah, Mijamin,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마아시야, 빌개, 스마야이니 이는 제사장들이요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Maaziah, Bilgai and Shemaiah. These were the priests.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레위 사람 곧 아사냐의 아들 예수아, 헤나닷의 자손 중 빈누이, 갓미엘과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Jeshua son of Azaniah, Binnui of the sons of Henadad, Kadmiel,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