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백성의 지도자들은 예루살렘에 거주하였고 그 남은 백성은 제비 뽑아 십분의 일은 거룩한 성 예루살렘에서 거주하게 하고 그 십분의 구는 다른 성읍에 거주하게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leaders of the people settled in Jerusalem, and the rest of the people cast lots to bring one out of every ten to live in Jerusalem, the holy city, while the remaining nine were to stay in their own towns.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 중에는 요야립의 아들 여다야와 야긴이며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priests: Jedaiah; the son of Joiarib; Jakin;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하나님의 전을 맡은 자 스라야이니 그는 힐기야의 아들이요 므술람의 손자요 사독의 증손이요 므라욧의 현손이요 아히둡의 오대 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Seraiah son of Hilkiah, the son of Meshullam, the son of Zadok, the son of Meraioth, the son of Ahitub, supervisor in the house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전에서 일하는 그들의 형제니 모두 팔백이십이 명이요 또 아다야이니 그는 여로함의 아들이요 블라야의 손자요 암시의 증손이요 스가랴의 현손이요 바스훌의 오대 손이요 말기야의 육대 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their associates, who carried on work for the temple -- 822 men; Adaiah son of Jeroham, the son of Pelaliah, the son of Amzi, the son of Zechariah, the son of Pashhur, the son of Malkijah,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 형제의 족장된 자이니 모두 이백사십이 명이요 또 아맛새이니 그는 아사렐의 아들이요 아흐새의 손자요 므실레못의 증손이요 임멜의 현손이며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associates, who were heads of families -- 242 men; Amashsai son of Azarel, the son of Ahzai, the son of Meshillemoth, the son of Immer,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그들의 형제의 큰 용사들이니 모두 백이십팔 명이라 하그돌림의 아들 삽디엘이 그들의 감독이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associates, who were able men -- 128. Their chief officer was Zabdiel son of Haggedolim.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레위 사람 중에는 스마야이니 그는 핫숩의 아들이요 아스리감의 손자요 하사뱌의 증손이요 분니의 현손이며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Levites: Shemaiah son of Hasshub, the son of Azrikam, the son of Hashabiah, the son of Bunni;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레위 사람의 족장 삽브대와 요사밧이니 그들은 하나님의 전 바깥 일을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Shabbethai and Jozabad, two of the heads of the Levites, who had charge of the outside work of the house of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아삽의 증손 삽디의 손자 미가의 아들 맛다냐이니 그는 기도할 때에 감사하는 말씀을 인도하는 자가 되었고 형제 중에 박부갸가 버금이 되었으며 또 여두둔의 증손 갈랄의 손자 삼무아의 아들 압다니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Mattaniah son of Mica, the son of Zabdi, the son of Asaph, the director who led in thanksgiving and prayer; Bakbukiah, second among his associates; and Abda son of Shammua, the son of Galal, the son of Jeduthun.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거룩한 성에 레위 사람은 모두 이백팔십사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in the holy city totaled 284.</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성 문지기는 악굽과 달몬과 그 형제이니 모두 백칠십이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Akkub, Talmon and their associates, who kept watch at the gates -- 172 men.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예루살렘에 거주하기를 자원하는 모든 자를 위하여 백성들이 복을 빌었느니라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commended all the men who volunteered to live in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나머지 이스라엘 백성과 제사장과 레위 사람은 유다 모든 성읍에 흩어져 각각 자기 기업에 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Israelites, with the priests and Levites, were in all the towns of Judah, each on his ancestral property.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느디님 사람은 오벨에 거주하니 시하와 기스바가 그들의 책임자가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servants lived on the hill of Ophel, and Ziha and Gishpa were in charge of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노래하는 자들인 아삽 자손 중 미가의 현손 맛다냐의 증손 하사뱌의 손자 바니의 아들 웃시는 예루살렘에 거주하는 레위 사람의 감독이 되어 하나님의 전 일을 맡아 다스렸으니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officer of the Levites in Jerusalem was Uzzi son of Bani, the son of Hashabiah, the son of Mattaniah, the son of Mica. Uzzi was one of Asaph's descendants, who were the singers responsible for the service of the house of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이는 왕의 명령대로 노래하는 자들에게 날마다 할 일을 정해 주었기 때문이며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singers were under the king's orders, which regulated their daily activity.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유다의 아들 세라의 자손 곧 므세사벨의 아들 브다히야는 왕의 수하에서 백성의 일을 다스렸느니라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Pethahiah son of Meshezabel, one of the descendants of Zerah son of Judah, was the king's agent in all affairs relating to the people.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마을과 들로 말하면 유다 자손의 일부는 기럇 아르바와 그 주변 동네들과 디본과 그 주변 동네들과 여갑스엘과 그 마을들에 거주하며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villages with their fields, some of the people of Judah lived in Kiriath Arba and its surrounding settlements, in Dibon and its settlements, in Jekabzeel and its villages,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예수아와 몰라다와 벧벨렛과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Jeshua, in Moladah, in Beth Pelet,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하살수알과 브엘세바와 그 주변 동네들에 거주하며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Hazar Shual, in Beersheba and its settlements,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시글락과 므고나와 그 주변 동네들에 거주하며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Ziklag, in Meconah and its settlements,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에느림몬과 소라와 야르뭇에 거주하며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En Rimmon, in Zorah, in Jarmuth,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이스라엘과 제사장들과 레위 사람들과 느디님 사람들과 솔로몬의 신하들의 자손은 유다 여러 성읍에서 각각 자기 성읍 자기 기업에 거주하였느니라 예루살렘에 거주한 그 지방의 지도자들은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provincial leaders who settled in Jerusalem (now some Israelites, priests, Levites, temple servants and descendants of Solomon's servants lived in the towns of Judah, each on his own property in the various towns,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사노아와 아둘람과 그 마을들과 라기스와 그 들판과 아세가와 그 주변 동네들에 살았으니 그들은 브엘세바에서부터 힌놈의 골짜기까지 장막을 쳤으며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Zanoah, Adullam and their villages, in Lachish and its fields, and in Azekah and its settlements. So they were living all the way from Beersheba to the Valley of Hinnom.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베냐민 자손은 게바에서부터 믹마스와 아야와 벧엘과 그 주변 동네들에 거주하며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the Benjamites from Geba lived in Micmash, Aija, Bethel and its settlements,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아나돗과 놉과 아나냐와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Anathoth, Nob and Ananiah,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하솔과 라마와 깃다임과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Hazor, Ramah and Gittaim,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하딧과 스보임과 느발랏과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Hadid, Zeboim and Neballat,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로드와 오노와 장인들의 골짜기에 거주하였으며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Lod and Ono, and in the Valley of the Craftsmen.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유다에 있던 레위 사람의 일부는 베냐민과 합하였느니라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divisions of the Levites of Judah settled in Benjamin.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예루살렘에 거주한 자는 유다 자손과 베냐민 자손 몇 명이라 유다 자손 중에는 베레스 자손 아다야이니 그는 웃시야의 아들이요 스가랴의 손자요 아마랴의 증손이요 스바댜의 현손이요 마할랄렐의 오대 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other people from both Judah and Benjamin lived in Jerusalem): From the descendants of Judah: Athaiah son of Uzziah, the son of Zechariah, the son of Amariah, the son of Shephatiah, the son of Mahalalel, a descendant of Perez;</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마아세야니 그는 바룩의 아들이요 골호세의 손자요 하사야의 증손이요 아다야의 현손이요 요야립의 오대 손이요 스가랴의 육대 손이요 실로 사람의 칠대 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Maaseiah son of Baruch, the son of Col-Hozeh, the son of Hazaiah, the son of Adaiah, the son of Joiarib, the son of Zechariah, a descendant of Shelah.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예루살렘에 거주한 베레스 자손은 모두 사백육십팔 명이니 다 용사였느니라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Perez who lived in Jerusalem totaled 468 able 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베냐민 자손은 살루이니 그는 므술람의 아들이요 요엣의 손자요 브다야의 증손이요 골라야의 현손이요 마아세야의 오대 손이요 이디엘의 육대 손이요 여사야의 칠대 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Benjamin: Sallu son of Meshullam, the son of Joed, the son of Pedaiah, the son of Kolaiah, the son of Maaseiah, the son of Ithiel, the son of Jeshaiah,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다음은 갑배와 살래 등이니 모두 구백이십팔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followers, Gabbai and Sallai -- 928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시그리의 아들 요엘이 그들의 감독이 되었고 핫스누아의 아들 유다는 버금이 되어 성읍을 다스렸느니라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Joel son of Zicri was their chief officer, and Judah son of Hassenuah was over the Second District of the city.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