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스알디엘의 아들 스룹바벨과 예수아와 함께 돌아온 제사장들과 레위 사람들은 이러하니라 제사장들은 스라야와 예레미야와 에스라와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priests and Levites who returned with Zerubbabel son of Shealtiel and with Jeshua: Seraiah, Jeremiah, Ezra,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예수아는 요야김을 낳고 요야김은 엘리아십을 낳고 엘리아십은 요야다를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Jeshua was the father of Joiakim, Joiakim the father of Eliashib, Eliashib the father of Joiada,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요야다는 요나단을 낳고 요나단은 얏두아를 낳았느니라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Joiada the father of Jonathan, and Jonathan the father of Jaddua.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요야김 때에 제사장, 족장 된 자는 스라야 족속에는 므라야요 예레미야 족속에는 하나냐요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days of Joiakim, these were the heads of the priestly families: of Seraiah's family, Meraiah; of Jeremiah's, Hananiah;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에스라 족속에는 므술람이요 아마랴 족속에는 여호하난이요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Ezra's, Meshullam; of Amariah's, Jehohanan;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말루기 족속에는 요나단이요 스바냐 족속에는 요셉이요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Malluch's, Jonathan; of Shecaniah's, Joseph;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하림 족속에는 아드나요 므라욧 족속에는 헬개요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Harim's, Adna; of Meremoth's, Helkai;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잇도 족속에는 스가랴요 긴느돈 족속에는 므술람이요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Iddo's, Zechariah; of Ginnethon's, Meshullam;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아비야 족속에는 시그리요 미냐민 곧 모아댜 족속에는 빌대요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Abijah's, Zicri; of Miniamin's and of Moadiah's, Piltai;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빌가 족속에는 삼무아요 스마야 족속에는 여호나단이요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Bilgah's, Shammua; of Shemaiah's, Jehonathan;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요야립 족속에는 맛드내요 여다야 족속에는 웃시요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Joiarib's, Mattenai; of Jedaiah's, Uzzi;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아마랴와 말룩과 핫두스와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Amariah, Malluch, Hattush,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살래 족속에는 갈래요 아목 족속에는 에벨이요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Sallu's, Kallai; of Amok's, Eber;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힐기야 족속에는 하사뱌요 여다야 족속에는 느다넬이었느니라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Hilkiah's, Hashabiah; of Jedaiah's, Nethanel.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엘리아십과 요야다와 요하난과 얏두아 때에 레위 사람의 족장이 모두 책에 기록되었고 바사 왕 다리오 때에 제사장도 책에 기록되었고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family heads of the Levites in the days of Eliashib, Joiada, Johanan and Jaddua, as well as those of the priests, were recorded in the reign of Darius the Persian.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레위 자손의 족장들은 엘리아십의 아들 요하난 때까지 역대지략에 기록되었으며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family heads among the descendants of Levi up to the time of Johanan son of Eliashib were recorded in the book of the annals.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레위 족속의 지도자들은 하사뱌와 세레뱌와 갓미엘의 아들 예수아라 그들은 그들의 형제의 맞은편에 있어 하나님의 사람 다윗의 명령대로 순서를 따라 주를 찬양하며 감사하고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leaders of the Levites were Hashabiah, Sherebiah, Jeshua son of Kadmiel, and their associates, who stood opposite them to give praise and thanksgiving, one section responding to the other, as prescribed by David the man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맛다냐와 박부갸와 오바댜와 므술람과 달몬과 악굽은 다 문지기로서 순서대로 문안의 곳간을 파수하였나니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Mattaniah, Bakbukiah, Obadiah, Meshullam, Talmon and Akkub were gatekeepers who guarded the storerooms at the gates.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이상의 모든 사람들은 요사닥의 손자 예수아의 아들 요야김과 총독 느헤미야와 제사장 겸 학사 에스라 때에 있었느니라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served in the days of Joiakim son of Jeshua, the son of Jozadak, and in the days of Nehemiah the governor and of Ezra the priest and scribe.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예루살렘 성벽을 봉헌하게 되니 각처에서 레위 사람들을 찾아 예루살렘으로 데려다가 감사하며 노래하며 제금을 치며 비파와 수금을 타며 즐거이 봉헌식을 행하려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dedication of the wall of Jerusalem, the Levites were sought out from where they lived and were brought to Jerusalem to celebrate joyfully the dedication with songs of thanksgiving and with the music of cymbals, harps and lyres.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노래하는 자들이 예루살렘 사방 들과 느도바 사람의 마을에서 모여들고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singers also were brought together from the region around Jerusalem -- from the villages of the Netophathites,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벧길갈과 게바와 아스마웻 들에서 모여들었으니 이 노래하는 자들은 자기들을 위하여 예루살렘 사방에 마을들을 이루었음이라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Beth Gilgal, and from the area of Geba and Azmaveth, for the singers had built villages for themselves around Jerusalem.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스가냐와 르훔과 므레못과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Shecaniah, Rehum, Meremoth,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제사장들과 레위 사람들이 몸을 정결하게 하고 또 백성과 성문과 성벽을 정결하게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priests and Levites had purified themselves ceremonially, they purified the people, the gates and the wall.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이에 내가 유다의 방백들을 성벽 위에 오르게 하고 또 감사 찬송하는 자의 큰 무리를 둘로 나누어 성벽 위로 대오를 지어 가게 하였는데 한 무리는 오른쪽으로 분문을 향하여 가게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had the leaders of Judah go up on top of the wall. I also assigned two large choirs to give thanks. One was to proceed on top of the wall to the right, toward the Dung Gate.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그들의 뒤를 따르는 자는 호세아와 유다 지도자의 절반이요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Hoshaiah and half the leaders of Judah followed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아사랴와 에스라와 므술람과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along with Azariah, Ezra, Meshullam,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유다와 베냐민과 스마야와 예레미야이며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Benjamin, Shemaiah, Jeremiah,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제사장들의 자손 몇 사람이 나팔을 잡았으니 요나단의 아들 스마야의 손자 맛다냐의 증손 미가야의 현손 삭굴의 오대 손 아삽의 육대 손 스가랴와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some priests with trumpets, and also Zechariah son of Jonathan, the son of Shemaiah, the son of Mattaniah, the son of Micaiah, the son of Zaccur, the son of Asaph,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그의 형제들인 스마야와 아사렐과 밀랄래와 길랄래와 마애와 느다넬과 유다와 하나니라 다 하나님의 사람 다윗의 악기를 잡았고 학사 에스라가 앞서서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associates -- Shemaiah, Azarel, Milalai, Gilalai, Maai, Nethanel, Judah and Hanani -- with musical instruments prescribed by David the man of God. Ezra the scribe led the procession.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샘문으로 전진하여 성벽으로 올라가는 곳에 이르러 다윗 성의 층계로 올라가서 다윗의 궁 윗 길에서 동쪽으로 향하여 수문에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Fountain Gate they continued directly up the steps of the City of David on the ascent to the wall and passed above the house of David to the Water Gate on the east.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감사 찬송하는 다른 무리는 왼쪽으로 행진하는데 내가 백성의 절반과 더불어 그 뒤를 따라 성벽 위로 가서 화덕 망대 윗 길로 성벽 넓은 곳에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choir proceeded in the opposite direction. I followed them on top of the wall, together with half the people -- past the Tower of the Ovens to the Broad Wall,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에브라임 문 위로 옛문과 어문과 하나넬 망대와 함메아 망대를 지나 양문에 이르러 감옥 문에 멈추매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 Gate of Ephraim, the Jeshanah Gate, the Fish Gate, the Tower of Hananel and the Tower of the Hundred, as far as the Sheep Gate. At the Gate of the Guard they stopped.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잇도와 긴느도이와 아비야와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Iddo, Ginnethon, Abijah,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이에 감사 찬송하는 두 무리가 하나님의 전에 섰고 또 나와 민장의 절반도 함께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choirs that gave thanks then took their places in the house of God; so did I, together with half the officials,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제사장 엘리아김과 마아세야와 미냐민과 미가야와 엘료에내와 스가랴와 하나냐는 다 나팔을 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the priests -- Eliakim, Maaseiah, Miniamin, Micaiah, Elioenai, Zechariah and Hananiah with their trumpets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마아세야와 스마야와 엘르아살과 웃시와 여호하난과 말기야와 엘람과 에셀이 함께 있으며 노래하는 자는 크게 찬송하였는데 그 감독은 예스라히야라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Maaseiah, Shemaiah, Eleazar, Uzzi, Jehohanan, Malkijah, Elam and Ezer. The choirs sang under the direction of Jezrahiah.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 날에 무리가 큰 제사를 드리고 심히 즐거워하였으니 이는 하나님이 크게 즐거워하게 하셨음이라 부녀와 어린 아이도 즐거워하였으므로 예루살렘이 즐거워하는 소리가 멀리 들렸느니라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that day they offered great sacrifices, rejoicing because God had given them great joy. The women and children also rejoiced. The sound of rejoicing in Jerusalem could be heard far away.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날에 사람을 세워 곳간을 맡기고 제사장들과 레위 사람들에게 돌릴 것 곧 율법에 정한 대로 거제물과 처음 익은 것과 십일조를 모든 성읍 밭에서 거두어 이 곳간에 쌓게 하였노니 이는 유다 사람이 섬기는 제사장들과 레위 사람들로 말미암아 즐거워하기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men were appointed to be in charge of the storerooms for the contributions, firstfruits and tithes. From the fields around the towns they were to bring into the storerooms the portions required by the Law for the priests and the Levites, for Judah was pleased with the ministering priests and Levites.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그들은 하나님을 섬기는 일과 결례의 일을 힘썼으며 노래하는 자들과 문지기들도 그러하여 모두 다윗과 그의 아들 솔로몬의 명령을 따라 행하였으니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performed the service of their God and the service of purification, as did also the singers and gatekeepers, according to the commands of David and his son Solomon.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옛적 다윗과 아삽의 때에는 노래하는 자의 지도자가 있어서 하나님께 찬송하는 노래와 감사하는 노래를 하였음이며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long ago, in the days of David and Asaph, there had been directors for the singers and for the songs of praise and thanksgiving to God.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스룹바벨 때와 느헤미야 때에는 온 이스라엘이 노래하는 자들과 문지기들에게 날마다 쓸 몫을 주되 그들이 성별한 것을 레위 사람들에게 주고 레위 사람들은 그것을 또 성별하여 아론 자손에게 주었느니라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days of Zerubbabel and of Nehemiah, all Israel contributed the daily portions for the singers and gatekeepers. They also set aside the portion for the other Levites, and the Levites set aside the portion for the descendants of Aaron.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미야민과 마아댜와 빌가와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Mijamin, Moadiah, Bilgah,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스마야와 요야립과 여다야와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Shemaiah, Joiarib, Jedaiah,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살루와 아목과 힐기야와 여다야니 이상은 예수아 때에 제사장들과 그들의 형제의 지도자들이었느니라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Sallu, Amok, Hilkiah and Jedaiah. These were the leaders of the priests and their associates in the days of Jeshua.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레위 사람들은 예수아와 빈누이와 갓미엘과 세레뱌와 유다와 맛다냐니 이 맛다냐는 그의 형제와 함께 찬송하는 일을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were Jeshua, Binnui, Kadmiel, Sherebiah, Judah, and also Mattaniah, who, together with his associates, was in charge of the songs of thanksgiving.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그들의 형제 박부갸와 운노는 직무를 따라 그들의 맞은편에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Bakbukiah and Unni, their associates, stood opposite them in the services.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