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대제사장 엘리아십이 그의 형제 제사장들과 함께 일어나 양문을 건축하여 성별하고 문짝을 달고 또 성벽을 건축하여 함메아 망대에서부터 하나넬 망대까지 성별하였고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Eliashib the high priest and his fellow priests went to work and rebuilt the Sheep Gate. They dedicated it and set its doors in place, building as far as the Tower of the Hundred, which they dedicated, and as far as the Tower of Hananel.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다음은 하루맙의 아들 여다야가 자기 집과 마주 대한 곳을 중수하였고 그 다음은 하삽느야의 아들 핫두스가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Adjoining this, Jedaiah son of Harumaph made repairs opposite his house, and Hattush son of Hashabneiah made repairs next to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하림의 아들 말기야와 바핫모압의 아들 핫숩이 한 부분과 화덕 망대를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Malkijah son of Harim and Hasshub son of Pahath-Moab repaired another section and the Tower of the Ovens.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다음은 예루살렘 지방 절반을 다스리는 할로헤스의 아들 살룸과 그의 딸들이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Shallum son of Hallohesh, ruler of a half-district of Jerusalem, repaired the next section with the help of his daughters.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골짜기 문은 하눈과 사노아 주민이 중수하여 문을 세우며 문짝을 달고 자물쇠와 빗장을 갖추고 또 분문까지 성벽 천 규빗을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Valley Gate was repaired by Hanun and the residents of Zanoah. They rebuilt it and put its doors and bolts and bars in place. They also repaired five hundred yards of the wall as far as the Dung Gate.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분문은 벧학게렘 지방을 다스리는 레갑의 아들 말기야가 중수하여 문을 세우며 문짝을 달고 자물쇠와 빗장을 갖추었고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Dung Gate was repaired by Malkijah son of Recab, ruler of the district of Beth Hakkerem. He rebuilt it and put its doors and bolts and bars in place.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샘문은 미스바 지방을 다스리는 골호세의 아들 살룬이 중수하여 문을 세우고 덮었으며 문짝을 달고 자물쇠와 빗장을 갖추고 또 왕의 동산 근처 셀라 못 가의 성벽을 중수하여 다윗 성에서 내려오는 층계까지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Fountain Gate was repaired by Shallun son of Col-Hozeh, ruler of the district of Mizpah. He rebuilt it, roofing it over and putting its doors and bolts and bars in place. He also repaired the wall of the Pool of Siloam, by the King's Garden, as far as the steps going down from the City of David.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다음은 벧술 지방 절반을 다스리는 아스북의 아들 느헤미야가 중수하여 다윗의 묘실과 마주 대한 곳에 이르고 또 파서 만든 못을 지나 용사의 집까지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Beyond him, Nehemiah son of Azbuk, ruler of a half-district of Beth Zur, made repairs up to a point opposite the tombs of David, as far as the artificial pool and the House of the Heroes.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다음은 레위 사람 바니의 아들 르훔이 중수하였고 그 다음은 그일라 지방 절반을 다스리는 하사뱌가 그 지방을 대표하여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the repairs were made by the Levites under Rehum son of Bani. Beside him, Hashabiah, ruler of half the district of Keilah, carried out repairs for his district.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다음은 그들의 형제들 가운데 그일라 지방 절반을 다스리는 헤나닷의 아들 바왜가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the repairs were made by their countrymen under Binnui son of Henadad, ruler of the other half-district of Keilah.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다음은 미스바를 다스리는 예수아의 아들 에셀이 한 부분을 중수하여 성 굽이에 있는 군기고 맞은편까지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Ezer son of Jeshua, ruler of Mizpah, repaired another section, from a point facing the ascent to the armory as far as the angle.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다음은 여리고 사람들이 건축하였고 또 그 다음은 이므리의 아들 삭굴이 건축하였으며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Jericho built the adjoining section, and Zaccur son of Imri built next to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다음은 삽배의 아들 바룩이 한 부분을 힘써 중수하여 성 굽이에서부터 대제사장 엘리아십의 집 문에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Baruch son of Zabbai zealously repaired another section, from the angle to the entrance of the house of Eliashib the high priest.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다음은 학고스의 손자 우리야의 아들 므레못이 한 부분을 중수하여 엘리아십의 집 문에서부터 엘리아십의 집 모퉁이에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Meremoth son of Uriah, the son of Hakkoz, repaired another section, from the entrance of Eliashib's house to the end of it.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다음은 평지에 사는 제사장들이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repairs next to him were made by the priests from the surrounding region.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다음은 베냐민과 핫숩이 자기 집 맞은편 부분을 중수하였고 그 다음은 아나냐의 손자 마아세야의 아들 아사랴가 자기 집에서 가까운 부분을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Beyond them, Benjamin and Hasshub made repairs in front of their house; and next to them, Azariah son of Maaseiah, the son of Ananiah, made repairs beside his house.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다음은 헤나닷의 아들 빈누이가 한 부분을 중수하되 아사랴의 집에서부터 성 굽이를 지나 성 모퉁이에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Binnui son of Henadad repaired another section, from Azariah's house to the angle and the corner,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우새의 아들 발랄은 성 굽이 맞은편과 왕의 윗 궁에서 내민 망대 맞은편 곧 시위청에서 가까운 부분을 중수하였고 그 다음은 바로스의 아들 브다야가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Palal son of Uzai worked opposite the angle and the tower projecting from the upper palace near the court of the guard. Next to him, Pedaiah son of Parosh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때에 느디님 사람은 오벨에 거주하여 동쪽 수문과 마주 대한 곳에서부터 내민 망대까지 이르렀느니라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temple servants living on the hill of Ophel made repairs up to a point opposite the Water Gate toward the east and the projecting tower.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다음은 드고아 사람들이 한 부분을 중수하여 내민 큰 망대와 마주 대한 곳에서부터 오벨 성벽까지 이르렀느니라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them, the men of Tekoa repaired another section, from the great projecting tower to the wall of Ophel.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마문 위로부터는 제사장들이 각각 자기 집과 마주 대한 부분을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Above the Horse Gate, the priests made repairs, each in front of his own house.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다음은 임멜의 아들 사독이 자기 집과 마주 대한 부분을 중수하였고 그 다음은 동문지기 스가냐의 아들 스마야가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them, Zadok son of Immer made repairs opposite his house. Next to him, Shemaiah son of Shecaniah, the guard at the East Gate, made repairs.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어문은 하스나아의 자손들이 건축하여 그 들보를 얹고 문짝을 달고 자물쇠와 빗장을 갖추었고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Fish Gate was rebuilt by the sons of Hassenaah. They laid its beams and put its doors and bolts and bars in place.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다음은 셀레먀의 아들 하나냐와 살랍의 여섯째 아들 하눈이 한 부분을 중수하였고 그 다음은 베레갸의 아들 므술람이 자기의 방과 마주 대한 부분을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Hananiah son of Shelemiah, and Hanun, the sixth son of Zalaph, repaired another section. Next to them, Meshullam son of Berekiah made repairs opposite his living quarters.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다음은 금장색 말기야가 함밉갓 문과 마주 대한 부분을 중수하여 느디님 사람과 상인들의 집에서부터 성 모퉁이 성루에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Malkijah, one of the goldsmiths, made repairs as far as the house of the temple servants and the merchants, opposite the Inspection Gate, and as far as the room above the corner;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성 모퉁이 성루에서 양문까지는 금장색과 상인들이 중수하였느니라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between the room above the corner and the Sheep Gate the goldsmiths and merchants made repairs.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다음은 학고스의 손자 우리아의 아들 므레못이 중수하였고 그 다음은 므세사벨의 손자 베레갸의 아들 므술람이 중수하였고 그 다음은 바아나의 아들 사독이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Meremoth son of Uriah, the son of Hakkoz, repaired the next section. Next to him Meshullam son of Berekiah, the son of Meshezabel, made repairs, and next to him Zadok son of Baana also made repairs.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다음은 드고아 사람들이 중수하였으나 그 귀족들은 그들의 주인들의 공사를 분담하지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section was repaired by the men of Tekoa, but their nobles would not put their shoulders to the work under their supervisors.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옛 문은 바세아의 아들 요야다와 브소드야의 아들 므술람이 중수하여 그 들보를 얹고 문짝을 달고 자물쇠와 빗장을 갖추었고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Jeshanah Gate was repaired by Joiada son of Paseah and Meshullam son of Besodeiah. They laid its beams and put its doors and bolts and bars in place.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다음은 기브온 사람 믈라댜와 메로놋 사람 야돈이 강 서쪽 총독의 관할에 속한 기브온 사람들 및 미스바 사람들과 더불어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them, repairs were made by men from Gibeon and Mizpah -- Melatiah of Gibeon and Jadon of Meronoth -- places under the authority of the governor of Trans-Euphrates.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다음은 금장색 할해야의 아들 웃시엘 등이 중수하였고 그 다음은 향품 장사 하나냐 등이 중수하되 그들이 예루살렘의 넓은 성벽까지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Uzziel son of Harhaiah, one of the goldsmiths, repaired the next section; and Hananiah, one of the perfume-makers, made repairs next to that. They restored Jerusalem as far as the Broad Wall.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다음은 예루살렘 지방의 절반을 다스리는 후르의 아들 르바야가 중수하였고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Rephaiah son of Hur, ruler of a half-district of Jerusalem, repaired the next section.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