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달 스무나흗 날에 이스라엘 자손이 다 모여 금식하며 굵은 베 옷을 입고 티끌을 무릅쓰며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twenty-fourth day of the same month, the Israelites gathered together, fasting and wearing sackcloth and having dust on their heads.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이적과 기사를 베푸사 바로와 그의 모든 신하와 그의 나라 온 백성을 치셨사오니 이는 그들이 우리의 조상들에게 교만하게 행함을 아셨음이라 주께서 오늘과 같이 명예를 얻으셨나이다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sent miraculous signs and wonders against Pharaoh, against all his officials and all the people of his land, for you knew how arrogantly the Egyptians treated them. You made a name for yourself, which remains to this 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주께서 우리 조상들 앞에서 바다를 갈라지게 하사 그들이 바다 가운데를 육지 같이 통과하게 하시고 쫓아오는 자들을 돌을 큰 물에 던짐 같이 깊은 물에 던지시고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divided the sea before them, so that they passed through it on dry ground, but you hurled their pursuers into the depths, like a stone into mighty waters.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낮에는 구름 기둥으로 인도하시고 밤에는 불 기둥으로 그들이 행할 길을 그들에게 비추셨사오며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day you led them with a pillar of cloud, and by night with a pillar of fire to give them light on the way they were to take.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시내 산에 강림하시고 하늘에서부터 그들과 말씀하사 정직한 규례와 진정한 율법과 선한 율례와 계명을 그들에게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down on Mount Sinai; you spoke to them from heaven. You gave them regulations and laws that are just and right, and decrees and commands that are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거룩한 안식일을 그들에게 알리시며 주의 종 모세를 통하여 계명과 율례와 율법을 그들에게 명령하시고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made known to them your holy Sabbath and gave them commands, decrees and laws through your servant Moses.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그들의 굶주림 때문에 그들에게 양식을 주시며 그들의 목마름 때문에 그들에게 반석에서 물을 내시고 또 주께서 옛적에 손을 들어 맹세하시고 주겠다고 하신 땅을 들어가서 차지하라 말씀하셨사오나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their hunger you gave them bread from heaven and in their thirst you brought them water from the rock; you told them to go in and take possession of the land you had sworn with uplifted hand to give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그들과 우리 조상들이 교만하고 목을 굳게 하여 주의 명령을 듣지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our forefathers, became arrogant and stiff-necked, and did not obey your commands.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거역하며 주께서 그들 가운데에서 행하신 기사를 기억하지 아니하고 목을 굳게 하며 패역하여 스스로 한 우두머리를 세우고 종 되었던 땅으로 돌아가고자 하였나이다 그러나 주께서는 용서하시는 하나님이시라 은혜로우시며 긍휼히 여기시며 더디 노하시며 인자가 풍부하시므로 그들을 버리지 아니하셨나이다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refused to listen and failed to remember the miracles you performed among them. They became stiff-necked and in their rebellion appointed a leader in order to return to their slavery. But you are a forgiving God, gracious and compassionate, slow to anger and abounding in love. Therefore you did not desert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그들이 자기들을 위하여 송아지를 부어 만들고 이르기를 이는 곧 너희를 인도하여 애굽에서 나오게 한 신이라 하여 하나님을 크게 모독하였사오나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when they cast for themselves an image of a calf and said, `This is your god, who brought you up out of Egypt,' or when they committed awful blasphemies.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주께서는 주의 크신 긍휼로 그들을 광야에 버리지 아니하시고 낮에는 구름 기둥이 그들에게서 떠나지 아니하고 길을 인도하며 밤에는 불 기둥이 그들이 갈 길을 비추게 하셨사오며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your great compassion you did not abandon them in the desert. By day the pillar of cloud did not cease to guide them on their path, nor the pillar of fire by night to shine on the way they were to take.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모든 이방 사람들과 절교하고 서서 자기의 죄와 조상들의 허물을 자복하고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of Israelite descent had separated themselves from all foreigners. They stood in their places and confessed their sins and the wickedness of their fathers.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주의 선한 영을 주사 그들을 가르치시며 주의 만나가 그들의 입에서 끊어지지 않게 하시고 그들의 목마름을 인하여 그들에게 물을 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gave your good Spirit to instruct them. You did not withhold your manna from their mouths, and you gave them water for their thirst.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사십 년 동안 들에서 기르시되 부족함이 없게 하시므로 그 옷이 해어지지 아니하였고 발이 부르트지 아니하였사오며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years you sustained them in the desert; they lacked nothing, their clothes did not wear out nor did their feet become swollen.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나라들과 족속들을 그들에게 각각 나누어 주시매 그들이 시혼의 땅 곧 헤스본 왕의 땅과 바산 왕 옥의 땅을 차지하였나이다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gave them kingdoms and nations, allotting to them even the remotest frontiers. They took over the country of Sihon king of Heshbon and the country of Og king of Bashan.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주께서 그들의 자손을 하늘의 별같이 많게 하시고 전에 그들의 열조에게 들어가서 차지하라고 말씀하신 땅으로 인도하여 이르게 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made their sons as numerous as the stars in the sky, and you brought them into the land that you told their fathers to enter and possess.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자손이 들어가서 땅을 차지하되 주께서 그 땅 가나안 주민들이 그들 앞에 복종하게 하실 때에 가나안 사람들과 그들의 왕들과 본토 여러 족속들을 그들의 손에 넘겨 임의로 행하게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sons went in and took possession of the land. You subdued before them the Canaanites, who lived in the land; you handed the Canaanites over to them, along with their kings and the peoples of the land, to deal with them as they pleased.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견고한 성읍들과 기름진 땅을 점령하고 모든 아름다운 물건이 가득한 집과 판 우물과 포도원과 감람원과 허다한 과목을 차지하여 배불리 먹어 살찌고 주의 큰 복을 즐겼사오나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captured fortified cities and fertile land; they took possession of houses filled with all kinds of good things, wells already dug, vineyards, olive groves and fruit trees in abundance. They ate to the full and were well-nourished; they reveled in your great goodness.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그들은 순종하지 아니하고 주를 거역하며 주의 율법을 등지고 주께로 돌아오기를 권면하는 선지자들을 죽여 주를 심히 모독하였나이다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were disobedient and rebelled against you; they put your law behind their backs. They killed your prophets, who had admonished them in order to turn them back to you; they committed awful blasphemies.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주께서 그들을 대적의 손에 넘기사 그들이 곤고를 당하게 하시매 그들이 환난을 당하여 주께 부르짖을 때에 주께서 하늘에서 들으시고 주의 크신 긍휼로 그들에게 구원자들을 주어 그들을 대적의 손에서 구원하셨거늘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handed them over to their enemies, who oppressed them. But when they were oppressed they cried out to you. From heaven you heard them, and in your great compassion you gave them deliverers, who rescued them from the hand of their enemies.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평강을 얻은 후에 다시 주 앞에서 악을 행하므로 주께서 그들을 원수들의 손에 버려 두사 원수들에게 지배를 당하게 하시다가 그들이 돌이켜 주께 부르짖으매 주께서 하늘에서 들으시고 여러 번 주의 긍휼로 건져내시고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soon as they were at rest, they again did what was evil in your sight. Then you abandoned them to the hand of their enemies so that they ruled over them. And when they cried out to you again, you heard from heaven, and in your compassion you delivered them time after time.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다시 주의 율법을 복종하게 하시려고 그들에게 경계하셨으나 그들이 교만하여 사람이 준행하면 그 가운데에서 삶을 얻는 주의 계명을 듣지 아니하며 주의 규례를 범하여 고집하는 어깨를 내밀며 목을 굳게 하여 듣지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warned them to return to your law, but they became arrogant and disobeyed your commands. They sinned against your ordinances, by which a man will live if he obeys them. Stubbornly they turned their backs on you, became stiff-necked and refused to listen.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날에 낮 사분의 일은 그 제자리에 서서 그들의 하나님 여호와의 율법책을 낭독하고 낮 사분의 일은 죄를 자복하며 그들의 하나님 여호와께 경배하는데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stood where they were and read from the Book of the Law of the LORD their God for a quarter of the day, and spent another quarter in confession and in worshiping the LORD their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주께서 그들을 여러 해 동안 참으시고 또 주의 선지자들을 통하여 주의 영으로 그들을 경계하시되 그들이 듣지 아니하므로 열방 사람들의 손에 넘기시고도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many years you were patient with them. By your Spirit you admonished them through your prophets. Yet they paid no attention, so you handed them over to the neighboring peoples.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주의 크신 긍휼로 그들을 아주 멸하지 아니하시며 버리지도 아니하셨사오니 주는 은혜로우시고 불쌍히 여기시는 하나님이심이니이다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your great mercy you did not put an end to them or abandon them, for you are a gracious and merciful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 하나님이여 광대하시고 능하시고 두려우시며 언약과 인자하심을 지키시는 하나님이여 우리와 우리 왕들과 방백들과 제사장들과 선지자들과 조상들과 주의 모든 백성이 앗수르 왕들의 때로부터 오늘까지 당한 모든 환난을 이제 작게 여기지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therefore, O our God, the great, mighty and awesome God, who keeps his covenant of love, do not let all this hardship seem trifling in your eyes -- the hardship that has come upon us, upon our kings and leaders, upon our priests and prophets, upon our fathers and all your people, from the days of the kings of Assyria until today.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그러나 우리가 당한 모든 일에 주는 공의로우시니 우리는 악을 행하였사오나 주께서는 진실하게 행하셨음이니이다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that has happened to us, you have been just; you have acted faithfully, while we did wrong.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우리 왕들과 방백들과 제사장들과 조상들이 주의 율법을 지키지 아니하며 주의 명령과 주께서 그들에게 경계하신 말씀을 순종하지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kings, our leaders, our priests and our fathers did not follow your law; they did not pay attention to your commands or the warnings you gave them.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그들이 그 나라와 주께서 그들에게 베푸신 큰 복과 자기 앞에 주신 넓고 기름진 땅을 누리면서도 주를 섬기지 아니하며 악행을 그치지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while they were in their kingdom, enjoying your great goodness to them in the spacious and fertile land you gave them, they did not serve you or turn from their evil ways.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우리가 오늘날 종이 되었는데 곧 주께서 우리 조상들에게 주사 그것의 열매를 먹고 그것의 아름다운 소산을 누리게 하신 땅에서 우리가 종이 되었나이다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see, we are slaves today, slaves in the land you gave our forefathers so they could eat its fruit and the other good things it produces.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우리의 죄로 말미암아 주께서 우리 위에 세우신 이방 왕들이 이 땅의 많은 소산을 얻고 그들이 우리의 몸과 가축을 임의로 관할하오니 우리의 곤란이 심하오며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our sins, its abundant harvest goes to the kings you have placed over us. They rule over our bodies and our cattle as they please. We are in great distress.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우리가 이 모든 일로 말미암아 이제 견고한 언약을 세워 기록하고 우리의 방백들과 레위 사람들과 제사장들이 다 인봉하나이다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view of all this, we are making a binding agreement, putting it in writing, and our leaders, our Levites and our priests are affixing their seals to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레위 사람 예수아와 바니와 갓미엘과 스바냐와 분니와 세레뱌와 바니와 그나니는 단에 올라서서 큰 소리로 그들의 하나님 여호와께 부르짖고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Standing on the stairs were the Levites -- Jeshua, Bani, Kadmiel, Shebaniah, Bunni, Sherebiah, Bani and Kenani -- who called with loud voices to the LORD their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레위 사람 예수아와 갓미엘과 바니와 하삽느야와 세레뱌와 호디야와 스바냐와 브다히야는 이르기를 너희 무리는 마땅히 일어나 영원부터 영원까지 계신 너희 하나님 여호와를 송축할지어다 주여 주의 영화로운 이름을 송축하올 것은 주의 이름이 존귀하여 모든 송축이나 찬양에서 뛰어남이니이다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Levites -- Jeshua, Kadmiel, Bani, Hashabneiah, Sherebiah, Hodiah, Shebaniah and Pethahiah -- said: "Stand up and praise the LORD your God, who is from everlasting to everlasting." "Blessed be your glorious name, and may it be exalted above all blessing and praise.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오직 주는 여호와시라 하늘과 하늘들의 하늘과 일월 성신과 땅과 땅 위의 만물과 바다와 그 가운데 모든 것을 지으시고 다 보존하시오니 모든 천군이 주께 경배하나이다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alone are the LORD. You made the heavens, even the highest heavens, and all their starry host, the earth and all that is on it, the seas and all that is in them. You give life to everything, and the multitudes of heaven worship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주는 하나님 여호와시라 옛적에 아브람을 택하시고 갈대아 우르에서 인도하여 내시고 아브라함이라는 이름을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the LORD God, who chose Abram and brought him out of Ur of the Chaldeans and named him Abraham.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마음이 주 앞에서 충성됨을 보시고 그와 더불어 언약을 세우사 가나안 족속과 헷 족속과 아모리 족속과 브리스 족속과 여부스 족속과 기르가스 족속의 땅을 그의 씨에게 주리라 하시더니 그 말씀대로 이루셨사오매 주는 의로우심이로소이다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found his heart faithful to you, and you made a covenant with him to give to his descendants the land of the Canaanites, Hittites, Amorites, Perizzites, Jebusites and Girgashites. You have kept your promise because you are righteous.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주께서 우리 조상들이 애굽에서 고난 받는 것을 감찰하시며 홍해에서 그들의 부르짖음을 들으시고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the suffering of our forefathers in Egypt; you heard their cry at the Red Sea.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