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다니엘 Daniel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유다 왕 여호야김이 다스린 지 삼 년이 되는 해에 바벨론 왕 느부갓네살이 예루살렘에 이르러 성을 에워쌌더니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In the third year of the reign of Jehoiakim king of Judah, Nebuchadnezzar king of Babylon came to Jerusalem and besieged it.</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다니엘 Daniel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환관장이 다니엘에게 이르되 내가 내 주 왕을 두려워하노라 그가 너희 먹을 것과 너희 마실 것을 지정하셨거늘 너희의 얼굴이 초췌하여 같은 또래의 소년들만 못한 것을 그가 보게 할 것이 무엇이냐 그렇게 되면 너희 때문에 내 머리가 왕 앞에서 위태롭게 되리라 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the official told Daniel, "I am afraid of my lord the king, who has assigned your food and drink. Why should he see you looking worse than the other young men your age? The king would then have my head because of you."</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다니엘 Daniel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환관장이 다니엘과 하나냐와 미사엘과 아사랴를 감독하게 한 자에게 다니엘이 말하되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Daniel then said to the guard whom the chief official had appointed over Daniel, Hananiah, Mishael and Azariah,</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다니엘 Daniel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청하오니 당신의 종들을 열흘 동안 시험하여 채식을 주어 먹게 하고 물을 주어 마시게 한 후에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"Please test your servants for ten days: Give us nothing but vegetables to eat and water to drink.</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다니엘 Daniel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당신 앞에서 우리의 얼굴과 왕의 음식을 먹는 소년들의 얼굴을 비교하여 보아서 당신이 보는 대로 종들에게 행하소서 하매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compare our appearance with that of the young men who eat the royal food, and treat your servants in accordance with what you see."</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다니엘 Daniel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그가 그들의 말을 따라 열흘 동안 시험하더니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he agreed to this and tested them for ten days.</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다니엘 Daniel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열흘 후에 그들의 얼굴이 더욱 아름답고 살이 더욱 윤택하여 왕의 음식을 먹는 다른 소년들보다 더 좋아 보인지라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At the end of the ten days they looked healthier and better nourished than any of the young men who ate the royal food.</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다니엘 Daniel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그리하여 감독하는 자가 그들에게 지정된 음식과 마실 포도주를 제하고 채식을 주니라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the guard took away their choice food and the wine they were to drink and gave them vegetables instead.</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다니엘 Daniel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하나님이 이 네 소년에게 학문을 주시고 모든 서적을 깨닫게 하시고 지혜를 주셨으니 다니엘은 또 모든 환상과 꿈을 깨달아 알더라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To these four young men God gave knowledge and understanding of all kinds of literature and learning. And Daniel could understand visions and dreams of all kinds.</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다니엘 Daniel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왕이 말한 대로 그들을 불러들일 기한이 찼으므로 환관장이 그들을 느부갓네살 앞으로 데리고 가니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At the end of the time set by the king to bring them in, the chief official presented them to Nebuchadnezzar.</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다니엘 Daniel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왕이 그들과 말하여 보매 무리 중에 다니엘과 하나냐와 미사엘과 아사랴와 같은 자가 없으므로 그들을 왕 앞에 서게 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king talked with them, and he found none equal to Daniel, Hananiah, Mishael and Azariah; so they entered the king's service.</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다니엘 Daniel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주께서 유다 왕 여호야김과 하나님의 전 그릇 얼마를 그의 손에 넘기시매 그가 그것을 가지고 시날 땅 자기 신들의 신전에 가져다가 그 신들의 보물 창고에 두었더라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the Lord delivered Jehoiakim king of Judah into his hand, along with some of the articles from the temple of God. These he carried off to the temple of his god in Babylonia and put in the treasure house of his god.</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다니엘 Daniel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왕이 그들에게 모든 일을 묻는 중에 그 지혜와 총명이 온 나라 박수와 술객보다 십 배나 나은 줄을 아니라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In every matter of wisdom and understanding about which the king questioned them, he found them ten times better than all the magicians and enchanters in his whole kingdom.</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다니엘 Daniel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다니엘은 고레스 왕 원년까지 있으니라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Daniel remained there until the first year of King Cyrus.</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다니엘 Daniel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왕이 환관장 아스부나스에게 말하여 이스라엘 자손 중에서 왕족과 귀족 몇 사람</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the king ordered Ashpenaz, chief of his court officials, to bring in some of the Israelites from the royal family and the nobility --</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다니엘 Daniel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곧 흠이 없고 용모가 아름다우며 모든 지혜를 통찰하며 지식에 통달하며 학문에 익숙하여 왕궁에 설 만한 소년을 데려오게 하였고 그들에게 갈대아 사람의 학문과 언어를 가르치게 하였고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young men without any physical defect, handsome, showing aptitude for every kind of learning, well informed, quick to understand, and qualified to serve in the king's palace. He was to teach them the language and literature of the Babylonians.</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다니엘 Daniel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또 왕이 지정하여 그들에게 왕의 음식과 그가 마시는 포도주에서 날마다 쓸 것을 주어 삼 년을 기르게 하였으니 그 후에 그들은 왕 앞에 서게 될 것이더라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king assigned them a daily amount of food and wine from the king's table. They were to be trained for three years, and after that they were to enter the king's service.</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다니엘 Daniel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그들 가운데는 유다 자손 곧 다니엘과 하나냐와 미사엘과 아사랴가 있었더니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Among these were some from Judah: Daniel, Hananiah, Mishael and Azariah.</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다니엘 Daniel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환관장이 그들의 이름을 고쳐 다니엘은 벨드사살이라 하고 하나냐는 사드락이라 하고 미사엘은 메삭이라 하고 아사랴는 아벳느고라 하였더라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chief official gave them new names: to Daniel, the name Belteshazzar; to Hananiah, Shadrach; to Mishael, Meshach; and to Azariah, Abednego.</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다니엘 Daniel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다니엘은 뜻을 정하여 왕의 음식과 그가 마시는 포도주로 자기를 더럽히지 아니하리라 하고 자기를 더럽히지 아니하도록 환관장에게 구하니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Daniel resolved not to defile himself with the royal food and wine, and he asked the chief official for permission not to defile himself this way.</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다니엘 Daniel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하나님이 다니엘로 하여금 환관장에게 은혜와 긍휼을 얻게 하신지라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God had caused the official to show favor and sympathy to Daniel,</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