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느부갓네살 왕은 천하에 거주하는 모든 백성들과 나라들과 각 언어를 말하는 자들에게 조서를 내리노라 원하노니 너희에게 큰 평강이 있을지어다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Nebuchadnezzar, To the peoples, nations and men of every language, who live in all the world: May you prosper greatly!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침상에서 나의 머리 속으로 받은 환상이 이러하니라 내가 본즉 땅의 중앙에 한 나무가 있는 것을 보았는데 높이가 높더니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visions I saw while lying in my bed: I looked, and there before me stood a tree in the middle of the land. Its height was enormous.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나무가 자라서 견고하여지고 그 높이는 하늘에 닿았으니 그 모양이 땅 끝에서도 보이겠고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tree grew large and strong and its top touched the sky; it was visible to the ends of the earth.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잎사귀는 아름답고 그 열매는 많아서 만민의 먹을 것이 될 만하고 들짐승이 그 그늘에 있으며 공중에 나는 새는 그 가지에 깃들이고 육체를 가진 모든 것이 거기에서 먹을 것을 얻더라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Its leaves were beautiful, its fruit abundant, and on it was food for all. Under it the beasts of the field found shelter, and the birds of the air lived in its branches; from it every creature was fed.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침상에서 머리 속으로 받은 환상 가운데에 또 본즉 한 순찰자, 한 거룩한 자가 하늘에서 내려왔는데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visions I saw while lying in my bed, I looked, and there before me was a messenger, a holy one, coming down from heaven.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소리 질러 이처럼 이르기를 그 나무를 베고 그 가지를 자르고 그 잎사귀를 떨고 그 열매를 헤치고 짐승들을 그 아래에서 떠나게 하고 새들을 그 가지에서 쫓아내라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called in a loud voice: `Cut down the tree and trim off its branches; strip off its leaves and scatter its fruit. Let the animals flee from under it and the birds from its branches.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그 뿌리의 그루터기를 땅에 남겨 두고 쇠와 놋줄로 동이고 그것을 들 풀 가운데에 두어라 그것이 하늘 이슬에 젖고 땅의 풀 가운데에서 짐승과 더불어 제 몫을 얻으리라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let the stump and its roots, bound with iron and bronze, remain in the ground, in the grass of the field. "`Let him be drenched with the dew of heaven, and let him live with the animals among the plants of the earth.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그 마음은 변하여 사람의 마음 같지 아니하고 짐승의 마음을 받아 일곱 때를 지내리라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his mind be changed from that of a man and let him be given the mind of an animal, till seven times pass by for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이는 순찰자들의 명령대로요 거룩한 자들의 말대로이니 지극히 높으신 이가 사람의 나라를 다스리시며 자기의 뜻대로 그것을 누구에게든지 주시며 또 지극히 천한 자를 그 위에 세우시는 줄을 사람들이 알게 하려 함이라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decision is announced by messengers, the holy ones declare the verdict, so that the living may know that the Most High is sovereign over the kingdoms of men and gives them to anyone he wishes and sets over them the lowliest of men.'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나 느부갓네살 왕이 이 꿈을 꾸었나니 너 벨드사살아 그 해석을 밝히 말하라 내 나라 모든 지혜자가 능히 내게 그 해석을 알게 하지 못하였으나 오직 너는 능히 하리니 이는 거룩한 신들의 영이 네 안에 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dream that I, King Nebuchadnezzar, had. Now, Belteshazzar, tell me what it means, for none of the wise men in my kingdom can interpret it for me. But you can, because the spirit of the holy gods is in you."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벨드사살이라 이름한 다니엘이 한동안 놀라며 마음으로 번민하는지라 왕이 그에게 말하여 이르기를 벨드사살아 너는 이 꿈과 그 해석으로 말미암아 번민할 것이 아니니라 벨드사살이 대답하여 이르되 내 주여 그 꿈은 왕을 미워하는 자에게 응하며 그 해석은 왕의 대적에게 응하기를 원하나이다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Daniel (also called Belteshazzar) was greatly perplexed for a time, and his thoughts terrified him. So the king said, "Belteshazzar, do not let the dream or its meaning alarm you." Belteshazzar answered, "My lord, if only the dream applied to your enemies and its meaning to your adversaries!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지극히 높으신 하나님이 내게 행하신 이적과 놀라운 일을 내가 알게 하기를 즐겨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my pleasure to tell you about the miraculous signs and wonders that the Most High God has performed for me.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왕께서 보신 그 나무가 자라서 견고하여지고 그 높이는 하늘에 닿았으니 땅 끝에서도 보이겠고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tree you saw, which grew large and strong, with its top touching the sky, visible to the whole earth,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잎사귀는 아름답고 그 열매는 많아서 만민의 먹을 것이 될 만하고 들짐승은 그 아래에 살며 공중에 나는 새는 그 가지에 깃들었나이다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beautiful leaves and abundant fruit, providing food for all, giving shelter to the beasts of the field, and having nesting places in its branches for the birds of the air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왕이여 이 나무는 곧 왕이시라 이는 왕이 자라서 견고하여지고 창대하사 하늘에 닿으시며 권세는 땅 끝까지 미치심이니이다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O king, are that tree! You have become great and strong; your greatness has grown until it reaches the sky, and your dominion extends to distant parts of the earth.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왕이 보신즉 한 순찰자, 한 거룩한 자가 하늘에서 내려와서 이르기를 그 나무를 베어 없애라 그러나 그 뿌리의 그루터기는 땅에 남겨 두고 쇠와 놋줄로 동이고 그것을 들 풀 가운데에 두라 그것이 하늘 이슬에 젖고 또 들짐승들과 더불어 제 몫을 얻으며 일곱 때를 지내리라 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O king, saw a messenger, a holy one, coming down from heaven and saying, `Cut down the tree and destroy it, but leave the stump, bound with iron and bronze, in the grass of the field, while its roots remain in the ground. Let him be drenched with the dew of heaven; let him live like the wild animals, until seven times pass by for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왕이여 그 해석은 이러하니이다 곧 지극히 높으신 이가 명령하신 것이 내 주 왕에게 미칠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interpretation, O king, and this is the decree the Most High has issued against my lord the king: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왕이 사람에게서 쫓겨나서 들짐승과 함께 살며 소처럼 풀을 먹으며 하늘 이슬에 젖을 것이요 이와 같이 일곱 때를 지낼 것이라 그 때에 지극히 높으신 이가 사람의 나라를 다스리시며 자기의 뜻대로 그것을 누구에게든지 주시는 줄을 아시리이다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driven away from people and will live with the wild animals; you will eat grass like cattle and be drenched with the dew of heaven. Seven times will pass by for you until you acknowledge that the Most High is sovereign over the kingdoms of men and gives them to anyone he wishes.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또 그들이 그 나무뿌리의 그루터기를 남겨 두라 하였은즉 하나님이 다스리시는 줄을 왕이 깨달은 후에야 왕의 나라가 견고하리이다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 to leave the stump of the tree with its roots means that your kingdom will be restored to you when you acknowledge that Heaven rules.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그런즉 왕이여 내가 아뢰는 것을 받으시고 공의를 행함으로 죄를 사하고 가난한 자를 긍휼히 여김으로 죄악을 사하소서 그리하시면 왕의 평안함이 혹시 장구하리이다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O king, be pleased to accept my advice: Renounce your sins by doing what is right, and your wickedness by being kind to the oppressed. It may be that then your prosperity will continue."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 모든 일이 다 나 느부갓네살 왕에게 임하였느니라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this happened to King Nebuchadnezzar.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열두 달이 지난 후에 내가 바벨론 왕궁 지붕에서 거닐새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Twelve months later, as the king was walking on the roof of the royal palace of Babylon,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참으로 크도다 그의 이적이여, 참으로 능하도다 그의 놀라운 일이여, 그의 나라는 영원한 나라요 그의 통치는 대대에 이르리로다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great are his signs, how mighty his wonders! His kingdom is an eternal kingdom; his dominion endures from generation to generation.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나 왕이 말하여 이르되 이 큰 바벨론은 내가 능력과 권세로 건설하여 나의 도성으로 삼고 이것으로 내 위엄의 영광을 나타낸 것이 아니냐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"Is not this the great Babylon I have built as the royal residence, by my mighty power and for the glory of my majesty?"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 말이 아직도 나 왕의 입에 있을 때에 하늘에서 소리가 내려 이르되 느부갓네살 왕아 네게 말하노니 나라의 왕위가 네게서 떠났느니라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words were still on his lips when a voice came from heaven, "This is what is decreed for you, King Nebuchadnezzar: Your royal authority has been taken from you.</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네가 사람에게서 쫓겨나서 들짐승과 함께 살면서 소처럼 풀을 먹을 것이요 이와 같이 일곱 때를 지내서 지극히 높으신 이가 사람의 나라를 다스리시며 자기의 뜻대로 그것을 누구에게든지 주시는 줄을 알기까지 이르리라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driven away from people and will live with the wild animals; you will eat grass like cattle. Seven times will pass by for you until you acknowledge that the Most High is sovereign over the kingdoms of men and gives them to anyone he wishes."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바로 그 때에 이 일이 나 느부갓네살에게 응하므로 내가 사람에게 쫓겨나서 소처럼 풀을 먹으며 몸이 하늘 이슬에 젖고 머리털이 독수리 털과 같이 자랐고 손톱은 새 발톱과 같이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Immediately what had been said about Nebuchadnezzar was fulfilled. He was driven away from people and ate grass like cattle. His body was drenched with the dew of heaven until his hair grew like the feathers of an eagle and his nails like the claws of a bird.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기한이 차매 나 느부갓네살이 하늘을 우러러 보았더니 내 총명이 다시 내게로 돌아온지라 이에 내가 지극히 높으신 이에게 감사하며 영생하시는 이를 찬양하고 경배하였나니 그 권세는 영원한 권세요 그 나라는 대대에 이르리로다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that time, I, Nebuchadnezzar, raised my eyes toward heaven, and my sanity was restored. Then I praised the Most High; I honored and glorified him who lives forever. His dominion is an eternal dominion; his kingdom endures from generation to generation.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땅의 모든 사람들을 없는 것 같이 여기시며 하늘의 군대에게든지 땅의 사람에게든지 그는 자기 뜻대로 행하시나니 그의 손을 금하든지 혹시 이르기를 네가 무엇을 하느냐고 할 자가 아무도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peoples of the earth are regarded as nothing. He does as he pleases with the powers of heaven and the peoples of the earth. No one can hold back his hand or say to him: "What have you done?"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 때에 내 총명이 내게로 돌아왔고 또 내 나라의 영광에 대하여도 내 위엄과 광명이 내게로 돌아왔고 또 나의 모사들과 관원들이 내게 찾아오니 내가 내 나라에서 다시 세움을 받고 또 지극한 위세가 내게 더하였느니라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same time that my sanity was restored, my honor and splendor were returned to me for the glory of my kingdom. My advisers and nobles sought me out, and I was restored to my throne and became even greater than before.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그러므로 지금 나 느부갓네살은 하늘의 왕을 찬양하며 칭송하며 경배하노니 그의 일이 다 진실하고 그의 행하심이 의로우시므로 교만하게 행하는 자를 그가 능히 낮추심이라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Nebuchadnezzar, praise and exalt and glorify the King of heaven, because everything he does is right and all his ways are just. And those who walk in pride he is able to humble.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나 느부갓네살이 내 집에 편히 있으며 내 궁에서 평강할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Nebuchadnezzar, was at home in my palace, contented and prosperous.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한 꿈을 꾸고 그로 말미암아 두려워하였으니 곧 내 침상에서 생각하는 것과 머리 속으로 받은 환상으로 말미암아 번민하였었노라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had a dream that made me afraid. As I was lying in my bed, the images and visions that passed through my mind terrified 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이러므로 내가 명령을 내려 바벨론의 모든 지혜자들을 내 앞으로 불러다가 그 꿈의 해석을 내게 알게 하라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commanded that all the wise men of Babylon be brought before me to interpret the dream for 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때에 박수와 술객과 갈대아 술사와 점쟁이가 들어왔으므로 내가 그 꿈을 그들에게 말하였으나 그들이 그 해석을 내게 알려 주지 못하였느니라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magicians, enchanters, astrologers and diviners came, I told them the dream, but they could not interpret it for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후에 다니엘이 내 앞에 들어왔으니 그는 내 신의 이름을 따라 벨드사살이라 이름한 자요 그의 안에는 거룩한 신들의 영이 있는 자라 내가 그에게 꿈을 말하여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Daniel came into my presence and I told him the dream. (He is called Belteshazzar, after the name of my god, and the spirit of the holy gods is in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다니엘 Daniel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박수장 벨드사살아 네 안에는 거룩한 신들의 영이 있은즉 어떤 은밀한 것이라도 네게는 어려울 것이 없는 줄을 내가 아노니 내 꿈에 본 환상의 해석을 내게 말하라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said, "Belteshazzar, chief of the magicians, I know that the spirit of the holy gods is in you, and no mystery is too difficult for you. Here is my dream; interpret it for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