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바벨론 벨사살 왕 원년에 다니엘이 그의 침상에서 꿈을 꾸며 머리 속으로 환상을 받고 그 꿈을 기록하며 그 일의 대략을 진술하니라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first year of Belshazzar king of Babylon, Daniel had a dream, and visions passed through his mind as he was lying on his bed. He wrote down the substance of his dream.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불이 강처럼 흘러 그의 앞에서 나오며 그를 섬기는 자는 천천이요 그 앞에서 모셔 선 자는 만만이며 심판을 베푸는데 책들이 펴 놓였더라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river of fire was flowing, coming out from before him. Thousands upon thousands attended him; ten thousand times ten thousand stood before him. The court was seated, and the books were opened.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때에 내가 작은 뿔이 말하는 큰 목소리로 말미암아 주목하여 보는 사이에 짐승이 죽임을 당하고 그의 시체가 상한 바 되어 타오르는 불에 던져졌으며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continued to watch because of the boastful words the horn was speaking. I kept looking until the beast was slain and its body destroyed and thrown into the blazing fire.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남은 짐승들은 그의 권세를 빼앗겼으나 그 생명은 보존되어 정한 시기가 이르기를 기다리게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beasts had been stripped of their authority, but were allowed to live for a period of time.)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또 밤 환상 중에 보니 인자 같은 이가 하늘 구름을 타고 와서 옛적부터 항상 계신 이에게 나아가 그 앞으로 인도되매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vision at night I looked, and there before me was one like a son of man, coming with the clouds of heaven. He approached the Ancient of Days and was led into his presence.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그에게 권세와 영광과 나라를 주고 모든 백성과 나라들과 다른 언어를 말하는 모든 자들이 그를 섬기게 하였으니 그의 권세는 소멸되지 아니하는 영원한 권세요 그의 나라는 멸망하지 아니할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given authority, glory and sovereign power; all peoples, nations and men of every language worshiped him. His dominion is an everlasting dominion that will not pass away, and his kingdom is one that will never be destroyed.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 다니엘이 중심에 근심하며 내 머리 속의 환상이 나를 번민하게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Daniel, was troubled in spirit, and the visions that passed through my mind disturbed 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그 곁에 모셔 선 자들 중 하나에게 나아가서 이 모든 일의 진상을 물으매 그가 내게 말하여 그 일의 해석을 알려 주며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approached one of those standing there and asked him the true meaning of all this. "So he told me and gave me the interpretation of these things: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네 큰 짐승은 세상에 일어날 네 왕이라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 great beasts are four kingdoms that will rise from the earth.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지극히 높으신 이의 성도들이 나라를 얻으리니 그 누림이 영원하고 영원하고 영원하리라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saints of the Most High will receive the kingdom and will possess it forever -- yes, for ever and ever.'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내가 넷째 짐승에 관하여 확실히 알고자 하였으니 곧 그것은 모든 짐승과 달라서 심히 무섭더라 그 이는 쇠요 그 발톱은 놋이니 먹고 부서뜨리고 나머지는 발로 밟았으며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wanted to know the true meaning of the fourth beast, which was different from all the others and most terrifying, with its iron teeth and bronze claws -- the beast that crushed and devoured its victims and trampled underfoot whatever was left.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다니엘이 진술하여 이르되 내가 밤에 환상을 보았는데 하늘의 네 바람이 큰 바다로 몰려 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Daniel said: "In my vision at night I looked, and there before me were the four winds of heaven churning up the great sea.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그것의 머리에는 열 뿔이 있고 그 외에 또 다른 뿔이 나오매 세 뿔이 그 앞에서 빠졌으며 그 뿔에는 눈도 있고 큰 말을 하는 입도 있고 그 모양이 그의 동류보다 커 보이더라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also wanted to know about the ten horns on its head and about the other horn that came up, before which three of them fell -- the horn that looked more imposing than the others and that had eyes and a mouth that spoke boastfully.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본즉 이 뿔이 성도들과 더불어 싸워 그들에게 이겼더니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 watched, this horn was waging war against the saints and defeating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옛적부터 항상 계신 이가 와서 지극히 높으신 이의 성도들을 위하여 원한을 풀어 주셨고 때가 이르매 성도들이 나라를 얻었더라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the Ancient of Days came and pronounced judgment in favor of the saints of the Most High, and the time came when they possessed the kingdom.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모신 자가 이처럼 이르되 넷째 짐승은 곧 땅의 넷째 나라인데 이는 다른 나라들과는 달라서 온 천하를 삼키고 밟아 부서뜨릴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me this explanation: `The fourth beast is a fourth kingdom that will appear on earth. It will be different from all the other kingdoms and will devour the whole earth, trampling it down and crushing it.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열 뿔은 그 나라에서 일어날 열 왕이요 그 후에 또 하나가 일어나리니 그는 먼저 있던 자들과 다르고 또 세 왕을 복종시킬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ten horns are ten kings who will come from this kingdom. After them another king will arise, different from the earlier ones; he will subdue three kings.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장차 지극히 높으신 이를 말로 대적하며 또 지극히 높으신 이의 성도를 괴롭게 할 것이며 그가 또 때와 법을 고치고자 할 것이며 성도들은 그의 손에 붙인 바 되어 한 때와 두 때와 반 때를 지내리라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speak against the Most High and oppress his saints and try to change the set times and the laws. The saints will be handed over to him for a time, times and half a time.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심판이 시작되면 그는 권세를 빼앗기고 완전히 멸망할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court will sit, and his power will be taken away and completely destroyed forever.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나라와 권세와 온 천하 나라들의 위세가 지극히 높으신 이의 거룩한 백성에게 붙인 바 되리니 그의 나라는 영원한 나라이라 모든 권세 있는 자들이 다 그를 섬기며 복종하리라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sovereignty, power and greatness of the kingdoms under the whole heaven will be handed over to the saints, the people of the Most High. His kingdom will be an everlasting kingdom, and all rulers will worship and obey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말이 이에 그친지라 나 다니엘은 중심에 번민하였으며 내 얼굴빛이 변하였으나 내가 이 일을 마음에 간직하였느니라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end of the matter. I, Daniel, was deeply troubled by my thoughts, and my face turned pale, but I kept the matter to myself."</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큰 짐승 넷이 바다에서 나왔는데 그 모양이 각각 다르더라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Four great beasts, each different from the others, came up out of the sea.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첫째는 사자와 같은데 독수리의 날개가 있더니 내가 보는 중에 그 날개가 뽑혔고 또 땅에서 들려서 사람처럼 두 발로 서게 함을 받았으며 또 사람의 마음을 받았더라 또 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was like a lion, and it had the wings of an eagle. I watched until its wings were torn off and it was lifted from the ground so that it stood on two feet like a man, and the heart of a man was given to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다른 짐승 곧 둘째는 곰과 같은데 그것이 몸 한쪽을 들었고 그 입의 잇사이에는 세 갈빗대가 물렸는데 그것에게 말하는 자들이 있어 이르기를 일어나서 많은 고기를 먹으라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there before me was a second beast, which looked like a bear. It was raised up on one of its sides, and it had three ribs in its mouth between its teeth. It was told, `Get up and eat your fill of flesh!'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후에 내가 또 본즉 다른 짐승 곧 표범과 같은 것이 있는데 그 등에는 새의 날개 넷이 있고 그 짐승에게 또 머리 넷이 있으며 권세를 받았더라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I looked, and there before me was another beast, one that looked like a leopard. And on its back it had four wings like those of a bird. This beast had four heads, and it was given authority to rule.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밤 환상 가운데에 그 다음에 본 넷째 짐승은 무섭고 놀라우며 또 매우 강하며 또 쇠로 된 큰 이가 있어서 먹고 부서뜨리고 그 나머지를 발로 밟았으며 이 짐승은 전의 모든 짐승과 다르고 또 열 뿔이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in my vision at night I looked, and there before me was a fourth beast -- terrifying and frightening and very powerful. It had large iron teeth; it crushed and devoured its victims and trampled underfoot whatever was left. It was different from all the former beasts, and it had ten horns.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그 뿔을 유심히 보는 중에 다른 작은 뿔이 그 사이에서 나더니 첫 번째 뿔 중의 셋이 그 앞에서 뿌리까지 뽑혔으며 이 작은 뿔에는 사람의 눈 같은 눈들이 있고 또 입이 있어 큰 말을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I was thinking about the horns, there before me was another horn, a little one, which came up among them; and three of the first horns were uprooted before it. This horn had eyes like the eyes of a man and a mouth that spoke boastfully.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보니 왕좌가 놓이고 옛적부터 항상 계신 이가 좌정하셨는데 그의 옷은 희기가 눈 같고 그의 머리털은 깨끗한 양의 털 같고 그의 보좌는 불꽃이요 그의 바퀴는 타오르는 불이며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 looked, "thrones were set in place, and the Ancient of Days took his seat. His clothing was as white as snow; the hair of his head was white like wool. His throne was flaming with fire, and its wheels were all ablaze.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