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나 다니엘에게 처음에 나타난 환상 후 벨사살 왕 제삼년에 다시 한 환상이 나타나니라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third year of King Belshazzar's reign, I, Daniel, had a vision, after the one that had already appeared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그것이 하늘 군대에 미칠 만큼 커져서 그 군대와 별들 중의 몇을 땅에 떨어뜨리고 그것들을 짓밟고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grew until it reached the host of the heavens, and it threw some of the starry host down to the earth and trampled on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스스로 높아져서 군대의 주재를 대적하며 그에게 매일 드리는 제사를 없애 버렸고 그의 성소를 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set itself up to be as great as the Prince of the host; it took away the daily sacrifice from him, and the place of his sanctuary was brought low.</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그의 악으로 말미암아 백성이 매일 드리는 제사가 넘긴 바 되었고 그것이 또 진리를 땅에 던지며 자의로 행하여 형통하였더라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rebellion, the host of the saints and the daily sacrifice were given over to it. It prospered in everything it did, and truth was thrown to the ground.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들은즉 한 거룩한 이가 말하더니 다른 거룩한 이가 그 말하는 이에게 묻되 환상에 나타난 바 매일 드리는 제사와 망하게 하는 죄악에 대한 일과 성소와 백성이 내준 바 되며 짓밟힐 일이 어느 때까지 이를꼬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heard a holy one speaking, and another holy one said to him, "How long will it take for the vision to be fulfilled -- the vision concerning the daily sacrifice, the rebellion that causes desolation, and the surrender of the sanctuary and of the host that will be trampled underfoot?"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내게 이르되 이천삼백 주야까지니 그 때에 성소가 정결하게 되리라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"It will take 2,300 evenings and mornings; then the sanctuary will be reconsecrated."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 다니엘이 이 환상을 보고 그 뜻을 알고자 할 때에 사람 모양 같은 것이 내 앞에 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 Daniel, was watching the vision and trying to understand it, there before me stood one who looked like a man.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들은즉 을래 강 두 언덕 사이에서 사람의 목소리가 있어 외쳐 이르되 가브리엘아 이 환상을 이 사람에게 깨닫게 하라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heard a man's voice from the Ulai calling, "Gabriel, tell this man the meaning of the vision."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내가 선 곳으로 나왔는데 그가 나올 때에 내가 두려워서 얼굴을 땅에 대고 엎드리매 그가 내게 이르되 인자야 깨달아 알라 이 환상은 정한 때 끝에 관한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came near the place where I was standing, I was terrified and fell prostrate. "Son of man," he said to me, "understand that the vision concerns the time of the end."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내게 말할 때에 내가 얼굴을 땅에 대고 엎드리어 깊이 잠들매 그가 나를 어루만져서 일으켜 세우며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speaking to me, I was in a deep sleep, with my face to the ground. Then he touched me and raised me to my feet.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이르되 진노하시는 때가 마친 후에 될 일을 내가 네게 알게 하리니 이 환상은 정한 때 끝에 관한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 am going to tell you what will happen later in the time of wrath, because the vision concerns the appointed time of the end.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환상을 보았는데 내가 그것을 볼 때에 내 몸은 엘람 지방 수산 성에 있었고 내가 환상을 보기는 을래 강변에서이니라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vision I saw myself in the citadel of Susa in the province of Elam; in the vision I was beside the Ulai Canal.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본 바 두 뿔 가진 숫양은 곧 메대와 바사 왕들이요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two-horned ram that you saw represents the kings of Media and Persia.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털이 많은 숫염소는 곧 헬라 왕이요 그의 두 눈 사이에 있는 큰 뿔은 곧 그 첫째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shaggy goat is the king of Greece, and the large horn between his eyes is the first king.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뿔이 꺾이고 그 대신에 네 뿔이 났은즉 그 나라 가운데에서 네 나라가 일어나되 그의 권세만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 horns that replaced the one that was broken off represent four kingdoms that will emerge from his nation but will not have the same power.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 네 나라 마지막 때에 반역자들이 가득할 즈음에 한 왕이 일어나리니 그 얼굴은 뻔뻔하며 속임수에 능하며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latter part of their reign, when rebels have become completely wicked, a stern-faced king, a master of intrigue, will arise.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권세가 강할 것이나 자기의 힘으로 말미암은 것이 아니며 그가 장차 놀랍게 파괴 행위를 하고 자의로 행하여 형통하며 강한 자들과 거룩한 백성을 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become very strong, but not by his own power. He will cause astounding devastation and will succeed in whatever he does. He will destroy the mighty men and the holy people.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꾀를 베풀어 제 손으로 속임수를 행하고 마음에 스스로 큰 체하며 또 평화로운 때에 많은 무리를 멸하며 또 스스로 서서 만왕의 왕을 대적할 것이나 그가 사람의 손으로 말미암지 아니하고 깨지리라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cause deceit to prosper, and he will consider himself superior. When they feel secure, he will destroy many and take his stand against the Prince of princes. Yet he will be destroyed, but not by human power.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이미 말한 바 주야에 대한 환상은 확실하니 너는 그 환상을 간직하라 이는 여러 날 후의 일임이라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vision of the evenings and mornings that has been given you is true, but seal up the vision, for it concerns the distant future."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이에 나 다니엘이 지쳐서 여러 날 앓다가 일어나서 왕의 일을 보았느니라 내가 그 환상으로 말미암아 놀랐고 그 뜻을 깨닫는 사람도 없었느니라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Daniel, was exhausted and lay ill for several days. Then I got up and went about the king's business. I was appalled by the vision; it was beyond understanding.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눈을 들어 본즉 강 가에 두 뿔 가진 숫양이 섰는데 그 두 뿔이 다 길었으며 그 중 한 뿔은 다른 뿔보다 길었고 그 긴 것은 나중에 난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up, and there before me was a ram with two horns, standing beside the canal, and the horns were long. One of the horns was longer than the other but grew up later.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본즉 그 숫양이 서쪽과 북쪽과 남쪽을 향하여 받으나 그것을 당할 짐승이 하나도 없고 그 손에서 구할 자가 없으므로 그것이 원하는 대로 행하고 강하여졌더라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watched the ram as he charged toward the west and the north and the south. No animal could stand against him, and none could rescue from his power. He did as he pleased and became great.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생각할 때에 한 숫염소가 서쪽에서부터 와서 온 지면에 두루 다니되 땅에 닿지 아니하며 그 염소의 두 눈 사이에는 현저한 뿔이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 was thinking about this, suddenly a goat with a prominent horn between his eyes came from the west, crossing the whole earth without touching the ground.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그것이 두 뿔 가진 숫양 곧 내가 본 바 강 가에 섰던 양에게로 나아가되 분노한 힘으로 그것에게로 달려가더니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toward the two-horned ram I had seen standing beside the canal and charged at him in great rage.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본즉 그것이 숫양에게로 가까이 나아가서는 더욱 성내어 그 숫양을 쳐서 그 두 뿔을 꺾으나 숫양에게는 그것을 대적할 힘이 없으므로 그것이 숫양을 땅에 엎드러뜨리고 짓밟았으나 숫양을 그 손에서 벗어나게 할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him attack the ram furiously, striking the ram and shattering his two horns. The ram was powerless to stand against him; the goat knocked him to the ground and trampled on him, and none could rescue the ram from his power.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숫염소가 스스로 심히 강대하여 가더니 강성할 때에 그 큰 뿔이 꺾이고 그 대신에 현저한 뿔 넷이 하늘 사방을 향하여 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goat became very great, but at the height of his power his large horn was broken off, and in its place four prominent horns grew up toward the four winds of heaven.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중 한 뿔에서 또 작은 뿔 하나가 나서 남쪽과 동쪽과 또 영화로운 땅을 향하여 심히 커지더니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 of one of them came another horn, which started small but grew in power to the south and to the east and toward the Beautiful Land.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