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메대 족속 아하수에로의 아들 다리오가 갈대아 나라 왕으로 세움을 받던 첫 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first year of Darius son of Xerxes (a Mede by descent), who was made ruler over the Babylonian kingdom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 하나님 여호와의 목소리를 듣지 아니하며 여호와께서 그의 종 선지자들에게 부탁하여 우리 앞에 세우신 율법을 행하지 아니하였음이니이다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not obeyed the LORD our God or kept the laws he gave us through his servants the prophets.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온 이스라엘이 주의 율법을 범하고 치우쳐 가서 주의 목소리를 듣지 아니하였으므로 이 저주가 우리에게 내렸으되 곧 하나님의 종 모세의 율법에 기록된 맹세대로 되었사오니 이는 우리가 주께 범죄하였음이니이다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Israel has transgressed your law and turned away, refusing to obey you. "Therefore the curses and sworn judgments written in the Law of Moses, the servant of God, have been poured out on us, because we have sinned against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주께서 큰 재앙을 우리에게 내리사 우리와 및 우리를 재판하던 재판관을 쳐서 하신 말씀을 이루셨사오니 온 천하에 예루살렘에서 일어난 일 같은 것이 없나이다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fulfilled the words spoken against us and against our rulers by bringing upon us great disaster. Under the whole heaven nothing has ever been done like what has been done to Jerusalem.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모세의 율법에 기록된 대로 이 모든 재앙이 이미 우리에게 내렸사오나 우리는 우리의 죄악을 떠나고 주의 진리를 깨달아 우리 하나님 여호와의 얼굴을 기쁘게 하지 아니하였나이다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it is written in the Law of Moses, all this disaster has come upon us, yet we have not sought the favor of the LORD our God by turning from our sins and giving attention to your truth.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여호와께서 이 재앙을 간직하여 두셨다가 우리에게 내리게 하셨사오니 우리의 하나님 여호와께서 행하시는 모든 일이 공의로우시나 우리가 그 목소리를 듣지 아니하였음이니이다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did not hesitate to bring the disaster upon us, for the LORD our God is righteous in everything he does; yet we have not obeyed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강한 손으로 주의 백성을 애굽 땅에서 인도하여 내시고 오늘과 같이 명성을 얻으신 우리 주 하나님이여 우리는 범죄하였고 악을 행하였나이다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 Lord our God, who brought your people out of Egypt with a mighty hand and who made for yourself a name that endures to this day, we have sinned, we have done wrong.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주여 구하옵나니 주는 주의 공의를 따라 주의 분노를 주의 성 예루살렘, 주의 거룩한 산에서 떠나게 하옵소서 이는 우리의 죄와 우리 조상들의 죄악으로 말미암아 예루살렘과 주의 백성이 사면에 있는 자들에게 수치를 당함이니이다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in keeping with all your righteous acts, turn away your anger and your wrath from Jerusalem, your city, your holy hill. Our sins and the iniquities of our fathers have made Jerusalem and your people an object of scorn to all those around us.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그러하온즉 우리 하나님이여 지금 주의 종의 기도와 간구를 들으시고 주를 위하여 주의 얼굴 빛을 주의 황폐한 성소에 비추시옵소서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our God, hear the prayers and petitions of your servant. For your sake, O Lord, look with favor on your desolate sanctuary.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나의 하나님이여 귀를 기울여 들으시며 눈을 떠서 우리의 황폐한 상황과 주의 이름으로 일컫는 성을 보옵소서 우리가 주 앞에 간구하옵는 것은 우리의 공의를 의지하여 하는 것이 아니요 주의 큰 긍휼을 의지하여 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ear, O God, and hear; open your eyes and see the desolation of the city that bears your Name. We do not make requests of you because we are righteous, but because of your great mercy.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주여 들으소서 주여 용서하소서 주여 귀를 기울이시고 행하소서 지체하지 마옵소서 나의 하나님이여 주 자신을 위하여 하시옵소서 이는 주의 성과 주의 백성이 주의 이름으로 일컫는 바 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listen! O Lord, forgive! O Lord, hear and act! For your sake, O my God, do not delay, because your city and your people bear your Name."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곧 그 통치 원년에 나 다니엘이 책을 통해 여호와께서 말씀으로 선지자 예레미야에게 알려 주신 그 연수를 깨달았나니 곧 예루살렘의 황폐함이 칠십 년만에 그치리라 하신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first year of his reign, I, Daniel, understood from the Scriptures, according to the word of the LORD given to Jeremiah the prophet, that the desolation of Jerusalem would last seventy years.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이같이 말하여 기도하며 내 죄와 내 백성 이스라엘의 죄를 자복하고 내 하나님의 거룩한 산을 위하여 내 하나님 여호와 앞에 간구할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I was speaking and praying, confessing my sin and the sin of my people Israel and making my request to the LORD my God for his holy hill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곧 내가 기도할 때에 이전에 환상 중에 본 그 사람 가브리엘이 빨리 날아서 저녁 제사를 드릴 때 즈음에 내게 이르더니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I was still in prayer, Gabriel, the man I had seen in the earlier vision, came to me in swift flight about the time of the evening sacrifice.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내게 가르치며 내게 말하여 이르되 다니엘아 내가 이제 네게 지혜와 총명을 주려고 왔느니라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instructed me and said to me, "Daniel, I have now come to give you insight and understanding.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곧 네가 기도를 시작할 즈음에 명령이 내렸으므로 이제 네게 알리러 왔느니라 너는 크게 은총을 입은 자라 그런즉 너는 이 일을 생각하고 그 환상을 깨달을지니라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you began to pray, an answer was given, which I have come to tell you, for you are highly esteemed. Therefore, consider the message and understand the vision: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네 백성과 네 거룩한 성을 위하여 일흔 이레를 기한으로 정하였나니 허물이 그치며 죄가 끝나며 죄악이 용서되며 영원한 의가 드러나며 환상과 예언이 응하며 또 지극히 거룩한 이가 기름 부음을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"Seventy `sevens' are decreed for your people and your holy city to finish transgression, to put an end to sin, to atone for wickedness, to bring in everlasting righteousness, to seal up vision and prophecy and to anoint the most holy.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그러므로 너는 깨달아 알지니라 예루살렘을 중건하라는 영이 날 때부터 기름 부음을 받은 자 곧 왕이 일어나기까지 일곱 이레와 예순두 이레가 지날 것이요 그 곤란한 동안에 성이 중건되어 광장과 거리가 세워질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"Know and understand this: From the issuing of the decree to restore and rebuild Jerusalem until the Anointed One, the ruler, comes, there will be seven `sevens,' and sixty-two `sevens.' It will be rebuilt with streets and a trench, but in times of trouble.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예순두 이레 후에 기름 부음을 받은 자가 끊어져 없어질 것이며 장차 한 왕의 백성이 와서 그 성읍과 성소를 무너뜨리려니와 그의 마지막은 홍수에 휩쓸림 같을 것이며 또 끝까지 전쟁이 있으리니 황폐할 것이 작정되었느니라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sixty-two `sevens,' the Anointed One will be cut off and will have nothing. The people of the ruler who will come will destroy the city and the sanctuary. The end will come like a flood: War will continue until the end, and desolations have been decreed.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그가 장차 많은 사람들과 더불어 한 이레 동안의 언약을 굳게 맺고 그가 그 이레의 절반에 제사와 예물을 금지할 것이며 또 포악하여 가증한 것이 날개를 의지하여 설 것이며 또 이미 정한 종말까지 진노가 황폐하게 하는 자에게 쏟아지리라 하였느니라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confirm a covenant with many for one `seven.' In the middle of the `seven' he will put an end to sacrifice and offering. And on a wing of the temple he will set up an abomination that causes desolation, until the end that is decreed is poured out on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금식하며 베옷을 입고 재를 덮어쓰고 주 하나님께 기도하며 간구하기를 결심하고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turned to the Lord God and pleaded with him in prayer and petition, in fasting, and in sackcloth and ashes.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 하나님 여호와께 기도하며 자복하여 이르기를 크시고 두려워할 주 하나님, 주를 사랑하고 주의 계명을 지키는 자를 위하여 언약을 지키시고 그에게 인자를 베푸시는 이시여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prayed to the LORD my God and confessed: "O Lord, the great and awesome God, who keeps his covenant of love with all who love him and obey his commands,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우리는 이미 범죄하여 패역하며 행악하며 반역하여 주의 법도와 규례를 떠났사오며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sinned and done wrong. We have been wicked and have rebelled; we have turned away from your commands and laws.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우리가 또 주의 종 선지자들이 주의 이름으로 우리의 왕들과 우리의 고관과 조상들과 온 국민에게 말씀한 것을 듣지 아니하였나이다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not listened to your servants the prophets, who spoke in your name to our kings, our princes and our fathers, and to all the people of the land.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주여 공의는 주께로 돌아가고 수치는 우리 얼굴로 돌아옴이 오늘과 같아서 유다 사람들과 예루살렘 거민들과 이스라엘이 가까운 곳에 있는 자들이나 먼 곳에 있는 자들이 다 주께서 쫓아내신 각국에서 수치를 당하였사오니 이는 그들이 주께 죄를 범하였음이니이다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"Lord, you are righteous, but this day we are covered with shame -- the men of Judah and people of Jerusalem and all Israel, both near and far, in all the countries where you have scattered us because of our unfaithfulness to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주여 수치가 우리에게 돌아오고 우리의 왕들과 우리의 고관과 조상들에게 돌아온 것은 우리가 주께 범죄하였음이니이다 마는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we and our kings, our princes and our fathers are covered with shame because we have sinned against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주 우리 하나님께는 긍휼과 용서하심이 있사오니 이는 우리가 주께 패역하였음이오며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our God is merciful and forgiving, even though we have rebelled against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