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회막에서 모세를 부르시고 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called to Moses and spoke to him from the Tent of Meeting. He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만일 그 예물이 가축 떼의 양이나 염소의 번제이면 흠 없는 수컷으로 드릴지니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offering is a burnt offering from the flock, from either the sheep or the goats, he is to offer a male without defect.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제단 북쪽 여호와 앞에서 그것을 잡을 것이요 아론의 자손 제사장들은 그것의 피를 제단 사방에 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slaughter it at the north side of the altar before the LORD, and Aaron's sons the priests shall sprinkle its blood against the altar on all sides.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그는 그것의 각을 뜨고 그것의 머리와 그것의 기름을 베어낼 것이요 제사장은 그것을 다 제단 위의 불 위에 있는 나무 위에 벌여 놓을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cut it into pieces, and the priest shall arrange them, including the head and the fat, on the burning wood that is on the altar.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내장과 그 정강이를 물로 씻을 것이요 제사장은 그 전부를 가져다가 제단 위에서 불살라 번제를 드릴지니 이는 화제라 여호와께 향기로운 냄새니라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wash the inner parts and the legs with water, and the priest is to bring all of it and burn it on the altar. It is a burnt offering, an offering made by fire, an aroma pleasing to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여호와께 드리는 예물이 새의 번제이면 산비둘기나 집비둘기 새끼로 예물을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offering to the LORD is a burnt offering of birds, he is to offer a dove or a young pigeon.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제사장은 그것을 제단으로 가져다가 그것의 머리를 비틀어 끊고 제단 위에서 불사르고 피는 제단 곁에 흘릴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bring it to the altar, wring off the head and burn it on the altar; its blood shall be drained out on the side of the altar.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그것의 모이주머니와 그 더러운 것은 제거하여 제단 동쪽 재 버리는 곳에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remove the crop with its contents and throw it to the east side of the altar, where the ashes are.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그 날개 자리에서 그 몸을 찢되 아주 찢지 말고 제사장이 그것을 제단 위의 불 위에 있는 나무 위에서 불살라 번제를 드릴지니 이는 화제라 여호와께 향기로운 냄새니라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tear it open by the wings, not severing it completely, and then the priest shall burn it on the wood that is on the fire on the altar. It is a burnt offering, an offering made by fire, an aroma pleasing to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너희 중에 누구든지 여호와께 예물을 드리려거든 가축 중에서 소나 양으로 예물을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any of you brings an offering to the LORD, bring as your offering an animal from either the herd or the flock.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예물이 소의 번제이면 흠 없는 수컷으로 회막 문에서 여호와 앞에 기쁘게 받으시도록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offering is a burnt offering from the herd, he is to offer a male without defect. He must present it at the entrance to the Tent of Meeting so that it will be acceptable to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번제물의 머리에 안수할지니 그를 위하여 기쁘게 받으심이 되어 그를 위하여 속죄가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lay his hand on the head of the burnt offering, and it will be accepted on his behalf to make atonement for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여호와 앞에서 그 수송아지를 잡을 것이요 아론의 자손 제사장들은 그 피를 가져다가 회막 문 앞 제단 사방에 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slaughter the young bull before the LORD, and then Aaron's sons the priests shall bring the blood and sprinkle it against the altar on all sides at the entrance to the Tent of Meeting.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또 그 번제물의 가죽을 벗기고 각을 뜰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skin the burnt offering and cut it into pieces.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 아론의 자손들은 제단 위에 불을 붙이고 불 위에 나무를 벌여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Aaron the priest are to put fire on the altar and arrange wood on the fire.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아론의 자손 제사장들은 그 뜬 각과 머리와 기름을 제단 위의 불 위에 있는 나무에 벌여 놓을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Aaron's sons the priests shall arrange the pieces, including the head and the fat, on the burning wood that is on the altar.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내장과 정강이를 물로 씻을 것이요 제사장은 그 전부를 제단 위에서 불살라 번제를 드릴지니 이는 화제라 여호와께 향기로운 냄새니라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wash the inner parts and the legs with water, and the priest is to burn all of it on the altar. It is a burnt offering, an offering made by fire, an aroma pleasing to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