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아론의 아들 나답과 아비후가 각기 향로를 가져다가 여호와께서 명령하시지 아니하신 다른 불을 담아 여호와 앞에 분향하였더니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Aaron's sons Nadab and Abihu took their censers, put fire in them and added incense; and they offered unauthorized fire before the LORD, contrary to his command.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그리하여야 너희가 거룩하고 속된 것을 분별하며 부정하고 정한 것을 분별하고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distinguish between the holy and the common, between the unclean and the clean,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나 여호와가 모세를 통하여 모든 규례를 이스라엘 자손에게 가르치리라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must teach the Israelites all the decrees the LORD has given them through Moses."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모세가 아론과 그 남은 아들 엘르아살에게와 이다말에게 이르되 여호와께 드린 화제물 중 소제의 남은 것은 지극히 거룩하니 너희는 그것을 취하여 누룩을 넣지 말고 제단 곁에서 먹되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Aaron and his remaining sons, Eleazar and Ithamar, "Take the grain offering left over from the offerings made to the LORD by fire and eat it prepared without yeast beside the altar, for it is most holy.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이는 여호와의 화제물 중 네 소득과 네 아들들의 소득인즉 너희는 그것을 거룩한 곳에서 먹으라 내가 명령을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it in a holy place, because it is your share and your sons' share of the offerings made to the LORD by fire; for so I have been commanded.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흔든 가슴과 들어올린 뒷다리는 너와 네 자녀가 너와 함께 정결한 곳에서 먹을지니 이는 이스라엘 자손의 화목제물 중에서 네 소득과 네 아들들의 소득으로 주신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and your sons and your daughters may eat the breast that was waved and the thigh that was presented. Eat them in a ceremonially clean place; they have been given to you and your children as your share of the Israelites' fellowship offerings.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들어올린 뒷다리와 흔든 가슴을 화제물의 기름과 함께 가져다가 여호와 앞에 흔들어 요제를 삼을지니 이는 여호와의 명령대로 너와 네 자손의 영원한 소득이니라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thigh that was presented and the breast that was waved must be brought with the fat portions of the offerings made by fire, to be waved before the LORD as a wave offering. This will be the regular share for you and your children, as the LORD has commanded."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모세가 속죄제 드린 염소를 찾은즉 이미 불살랐는지라 그가 아론의 남은 아들 엘르아살과 이다말에게 노하여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inquired about the goat of the sin offering and found that it had been burned up, he was angry with Eleazar and Ithamar, Aaron's remaining sons, and asked,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속죄제물은 지극히 거룩하거늘 너희가 어찌하여 거룩한 곳에서 먹지 아니하였느냐 이는 너희로 회중의 죄를 담당하여 그들을 위하여 여호와 앞에 속죄하게 하려고 너희에게 주신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didn't you eat the sin offering in the sanctuary area? It is most holy; it was given to you to take away the guilt of the community by making atonement for them before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피는 성소에 들여오지 아니하는 것이었으니 그 제물은 너희가 내가 명령한 대로 거룩한 곳에서 먹었어야 했을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its blood was not taken into the Holy Place, you should have eaten the goat in the sanctuary area, as I commanded."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아론이 모세에게 이르되 오늘 그들이 그 속죄제와 번제를 여호와께 드렸어도 이런 일이 내게 임하였거늘 오늘 내가 속죄제물을 먹었더라면 여호와께서 어찌 좋게 여기셨으리요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Aaron replied to Moses, "Today they sacrificed their sin offering and their burnt offering before the LORD, but such things as this have happened to me. Would the LORD have been pleased if I had eaten the sin offering today?"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불이 여호와 앞에서 나와 그들을 삼키매 그들이 여호와 앞에서 죽은지라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fire came out from the presence of the LORD and consumed them, and they died before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모세가 그 말을 듣고 좋게 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heard this, he was satisfied.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모세가 아론에게 이르되 이는 여호와의 말씀이라 이르시기를 나는 나를 가까이 하는 자 중에서 내 거룩함을 나타내겠고 온 백성 앞에서 내 영광을 나타내리라 하셨느니라 아론이 잠잠하니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then said to Aaron, "This is what the LORD spoke of when he said: "`Among those who approach me I will show myself holy; in the sight of all the people I will be honored.'" Aaron remained silent.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아론의 삼촌 웃시엘의 아들 미사엘과 엘사반을 불러 그들에게 이르되 나아와 너희 형제들을 성소 앞에서 진영 밖으로 메고 나가라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summoned Mishael and Elzaphan, sons of Aaron's uncle Uzziel, and said to them, "Come here; carry your cousins outside the camp, away from the front of the sanctuary."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나와 모세가 말한 대로 그들을 옷 입은 채 진영 밖으로 메어 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came and carried them, still in their tunics, outside the camp, as Moses ordered.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모세가 아론과 그의 아들 엘르아살과 이다말에게 이르되 너희는 머리를 풀거나 옷을 찢지 말라 그리하여 너희가 죽음을 면하고 여호와의 진노가 온 회중에게 미침을 면하게 하라 오직 너희 형제 이스라엘 온 족속은 여호와께서 치신 불로 말미암아 슬퍼할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said to Aaron and his sons Eleazar and Ithamar, "Do not let your hair become unkempt, and do not tear your clothes, or you will die and the LORD will be angry with the whole community. But your relatives, all the house of Israel, may mourn for those the LORD has destroyed by fire.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여호와의 관유가 너희에게 있은즉 너희는 회막 문에 나가지 말라 그리하면 죽음을 면하리라 그들이 모세의 말대로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leave the entrance to the Tent of Meeting or you will die, because the LORD's anointing oil is on you." So they did as Moses said.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Aaron,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너와 네 자손들이 회막에 들어갈 때에는 포도주나 독주를 마시지 말라 그리하여 너희 죽음을 면하라 이는 너희 대대로 지킬 영영한 규례라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and your sons are not to drink wine or other fermented drink whenever you go into the Tent of Meeting, or you will die. This is a lasting ordinance for the generations to come.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