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모세에게 말씀하여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이스라엘 자손에게 말하여 이르라 여인이 임신하여 남자를 낳으면 그는 이레 동안 부정하리니 곧 월경할 때와 같이 부정할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"Say to the Israelites: `A woman who becomes pregnant and gives birth to a son will be ceremonially unclean for seven days, just as she is unclean during her monthly period.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여덟째 날에는 그 아이의 포피를 벨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eighth day the boy is to be circumcised.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여인은 아직도 삼십삼 일을 지내야 산혈이 깨끗하리니 정결하게 되는 기한이 차기 전에는 성물을 만지지도 말며 성소에 들어가지도 말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woman must wait thirty-three days to be purified from her bleeding. She must not touch anything sacred or go to the sanctuary until the days of her purification are 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여자를 낳으면 그는 두 이레 동안 부정하리니 월경할 때와 같을 것이며 산혈이 깨끗하게 됨은 육십육 일을 지내야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she gives birth to a daughter, for two weeks the woman will be unclean, as during her period. Then she must wait sixty-six days to be purified from her bleeding.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아들이나 딸이나 정결하게 되는 기한이 차면 그 여인은 번제를 위하여 일 년 된 어린 양을 가져가고 속죄제를 위하여 집비둘기 새끼나 산비둘기를 회막 문 제사장에게로 가져갈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"`When the days of her purification for a son or daughter are over, she is to bring to the priest at the entrance to the Tent of Meeting a year-old lamb for a burnt offering and a young pigeon or a dove for a sin offering.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제사장은 그것을 여호와 앞에 드려서 그 여인을 위하여 속죄할지니 그리하면 산혈이 깨끗하리라 이는 아들이나 딸을 생산한 여인에게 대한 규례니라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shall offer them before the LORD to make atonement for her, and then she will be ceremonially clean from her flow of blood. "`These are the regulations for the woman who gives birth to a boy or a girl.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 여인이 어린 양을 바치기에 힘이 미치지 못하면 산비둘기 두 마리나 집비둘기 새끼 두 마리를 가져다가 하나는 번제물로, 하나는 속죄제물로 삼을 것이요 제사장은 그를 위하여 속죄할지니 그가 정결하리라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she cannot afford a lamb, she is to bring two doves or two young pigeons, one for a burnt offering and the other for a sin offering. In this way the priest will make atonement for her, and she will be clean.'"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