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여호와께서 모세와 아론에게 말씀하여 이르시되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LORD said to Moses and Aaron,</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제사장은 진찰할지니 피부에 흰 점이 돋고 털이 희어지고 거기 생살이 생겼으면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is to examine him, and if there is a white swelling in the skin that has turned the hair white and if there is raw flesh in the swelling,</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이는 그의 피부의 오랜 나병이라 제사장이 부정하다 할 것이요 그가 이미 부정하였은즉 가두어두지는 않을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it is a chronic skin disease and the priest shall pronounce him unclean. He is not to put him in isolation, because he is already unclean.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제사장이 보기에 나병이 그 피부에 크게 발생하였으되 그 환자의 머리부터 발끝까지 퍼졌으면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 disease breaks out all over his skin and, so far as the priest can see, it covers all the skin of the infected person from head to foot,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그가 진찰할 것이요 나병이 과연 그의 전신에 퍼졌으면 그 환자를 정하다 할지니 다 희어진 자인즉 정하거니와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is to examine him, and if the disease has covered his whole body, he shall pronounce that person clean. Since it has all turned white, he is clean.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아무 때든지 그에게 생살이 보이면 그는 부정한즉</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whenever raw flesh appears on him, he will be unclean.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제사장이 생살을 진찰하고 그를 부정하다 할지니 그 생살은 부정한 것인즉 이는 나병이며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 priest sees the raw flesh, he shall pronounce him unclean. The raw flesh is unclean; he has an infectious disease.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그 생살이 변하여 다시 희어지면 제사장에게로 갈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Should the raw flesh change and turn white, he must go to the priest.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제사장은 그를 진찰하여서 그 환부가 희어졌으면 환자를 정하다 할지니 그는 정하니라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is to examine him, and if the sores have turned white, the priest shall pronounce the infected person clean; then he will be clean.</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피부에 종기가 생겼다가 나았고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someone has a boil on his skin and it heals,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 종처에 흰 점이 돋거나 희고 불그스름한 색점이 생겼으면 제사장에게 보일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in the place where the boil was, a white swelling or reddish-white spot appears, he must present himself to the priest.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만일 사람이 그의 피부에 무엇이 돋거나 뾰루지가 나거나 색점이 생겨서 그의 피부에 나병 같은 것이 생기거든 그를 곧 제사장 아론에게나 그의 아들 중 한 제사장에게로 데리고 갈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anyone has a swelling or a rash or a bright spot on his skin that may become an infectious skin disease, he must be brought to Aaron the priest or to one of his sons who is a priest.</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그는 진찰하여 피부보다 얕고 그 털이 희면 그를 부정하다 할지니 이는 종기로 된 나병의 환부임이니라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is to examine it, and if it appears to be more than skin deep and the hair in it has turned white, the priest shall pronounce him unclean. It is an infectious skin disease that has broken out where the boil was.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그러나 제사장이 진찰하여 거기 흰 털이 없고 피부보다 얕지 아니하고 빛이 엷으면 제사장은 그를 이레 동안 가두어둘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when the priest examines it, there is no white hair in it and it is not more than skin deep and has faded, then the priest is to put him in isolation for seven days.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그 병이 크게 피부에 퍼졌으면 제사장은 그를 부정하다 할지니 이는 환부임이니라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it is spreading in the skin, the priest shall pronounce him unclean; it is infectious.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그러나 그 색점이 여전하고 퍼지지 아니하였으면 이는 종기 흔적이니 제사장은 그를 정하다 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the spot is unchanged and has not spread, it is only a scar from the boil, and the priest shall pronounce him clean.</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피부가 불에 데었는데 그 덴 곳에 불그스름하고 희거나 순전히 흰 색점이 생기면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someone has a burn on his skin and a reddish-white or white spot appears in the raw flesh of the burn,</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제사장은 진찰할지니 그 색점의 털이 희고 그 자리가 피부보다 우묵하면 이는 화상에서 생긴 나병인즉 제사장이 그를 부정하다 할 것은 나병의 환부가 됨이니라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is to examine the spot, and if the hair in it has turned white, and it appears to be more than skin deep, it is an infectious disease that has broken out in the burn. The priest shall pronounce him unclean; it is an infectious skin disease.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그러나 제사장이 보기에 그 색점에 흰 털이 없으며 그 자리가 피부보다 얕지 아니하고 빛이 엷으면 그는 그를 이레 동안 가두어둘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the priest examines it and there is no white hair in the spot and if it is not more than skin deep and has faded, then the priest is to put him in isolation for seven days.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이레 만에 제사장이 그를 진찰할지니 만일 병이 크게 피부에 퍼졌으면 그가 그를 부정하다 할 것은 나병의 환부임이니라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seventh day the priest is to examine him, and if it is spreading in the skin, the priest shall pronounce him unclean; it is an infectious skin disease.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만일 색점이 여전하여 피부에 퍼지지 아니하고 빛이 엷으면 화상으로 부은 것이니 제사장이 그를 정하다 할 것은 이는 화상의 흔적임이니라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however, the spot is unchanged and has not spread in the skin but has faded, it is a swelling from the burn, and the priest shall pronounce him clean; it is only a scar from the burn.</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남자나 여자의 머리에나 수염에 환부가 있으면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 man or woman has a sore on the head or on the chin,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제사장은 그 피부의 병을 진찰할지니 환부의 털이 희어졌고 환부가 피부보다 우묵하여졌으면 이는 나병의 환부라 제사장이 그를 진찰하여 그를 부정하다 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is to examine the sore on his skin, and if the hair in the sore has turned white and the sore appears to be more than skin deep, it is an infectious skin disease. When the priest examines him, he shall pronounce him ceremonially unclean.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제사장은 진찰할지니 환부가 피부보다 우묵하고 그 자리에 누르스름하고 가는 털이 있으면 그가 그를 부정하다 할 것은 이는 옴이니라 머리에나 수염에 발생한 나병임이니라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is to examine the sore, and if it appears to be more than skin deep and the hair in it is yellow and thin, the priest shall pronounce that person unclean; it is an itch, an infectious disease of the head or chin.</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만일 제사장이 보기에 그 옴의 환부가 피부보다 우묵하지 아니하고 그 자리에 검은 털이 없으면 제사장은 그 옴 환자를 이레 동안 가두어둘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when the priest examines this kind of sore, it does not seem to be more than skin deep and there is no black hair in it, then the priest is to put the infected person in isolation for seven days.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이레 만에 제사장은 그 환부를 진찰할지니 그 옴이 퍼지지 아니하고 그 자리에 누르스름한 털이 없고 피부보다 우묵하지 아니하면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seventh day the priest is to examine the sore, and if the itch has not spread and there is no yellow hair in it and it does not appear to be more than skin deep,</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그는 모발을 밀되 환부는 밀지 말 것이요 제사장은 옴 환자를 또 이레 동안 가두어둘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must be shaved except for the diseased area, and the priest is to keep him in isolation another seven days.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이레 만에 제사장은 그 옴을 또 진찰할지니 그 옴이 피부에 퍼지지 아니하고 피부보다 우묵하지 아니하면 그는 그를 정하다 할 것이요 그는 자기의 옷을 빨아서 정하게 되려니와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seventh day the priest is to examine the itch, and if it has not spread in the skin and appears to be no more than skin deep, the priest shall pronounce him clean. He must wash his clothes, and he will be clean.</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깨끗한 후에라도 옴이 크게 피부에 퍼지면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the itch does spread in the skin after he is pronounced clean,</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제사장은 그를 진찰할지니 과연 옴이 피부에 퍼졌으면 누른 털을 찾을 것 없이 그는 부정하니라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is to examine him, and if the itch has spread in the skin, the priest does not need to look for yellow hair; the person is unclean.</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그러나 제사장이 보기에 옴이 여전하고 그 자리에 검은 털이 났으면 그 옴은 나았고 그 사람은 정하니 제사장은 그를 정하다 할지니라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however, in his judgment it is unchanged and black hair has grown in it, the itch is healed. He is clean, and the priest shall pronounce him clean.</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남자나 여자의 피부에 색점 곧 흰 색점이 있으면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 man or woman has white spots on the skin,</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제사장은 진찰할지니 그 피부의 색점이 부유스름하면 이는 피부에 발생한 어루러기라 그는 정하니라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is to examine them, and if the spots are dull white, it is a harmless rash that has broken out on the skin; that person is clean.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피부에 색점이 희나 우묵하지 아니하고 그 털이 희지 아니하면 제사장은 그 환자를 이레 동안 가두어둘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the spot on his skin is white but does not appear to be more than skin deep and the hair in it has not turned white, the priest is to put the infected person in isolation for seven days.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누구든지 그 머리털이 빠지면 그는 대머리니 정하고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 man has lost his hair and is bald, he is clean.</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앞머리가 빠져도 그는 이마 대머리니 정하니라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he has lost his hair from the front of his scalp and has a bald forehead, he is clean.</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그러나 대머리나 이마 대머리에 희고 불그스름한 색점이 있으면 이는 나병이 대머리에나 이마 대머리에 발생함이라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he has a reddish-white sore on his bald head or forehead, it is an infectious disease breaking out on his head or forehead.</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제사장은 그를 진찰할지니 그 대머리에나 이마 대머리에 돋은 색점이 희고 불그스름하여 피부에 발생한 나병과 같으면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is to examine him, and if the swollen sore on his head or forehead is reddish-white like an infectious skin disease,</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44</a:t>
            </a:r>
            <a:br/>
            <a:r>
              <a:t>이는 나병 환자라 부정하니 제사장이 그를 확실히 부정하다고 할 것은 그 환부가 그 머리에 있음이니라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man is diseased and is unclean. The priest shall pronounce him unclean because of the sore on his head.</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45</a:t>
            </a:r>
            <a:br/>
            <a:r>
              <a:t>나병 환자는 옷을 찢고 머리를 풀며 윗입술을 가리고 외치기를 부정하다 부정하다 할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person with such an infectious disease must wear torn clothes, let his hair be unkempt, cover the lower part of his face and cry out, `Unclean! Unclean!'</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46</a:t>
            </a:r>
            <a:br/>
            <a:r>
              <a:t>병 있는 날 동안은 늘 부정할 것이라 그가 부정한즉 혼자 살되 진영 밖에서 살지니라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 long as he has the infection he remains unclean. He must live alone; he must live outside the camp.</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47</a:t>
            </a:r>
            <a:br/>
            <a:r>
              <a:t>만일 의복에 나병 색점이 발생하여 털옷에나 베옷에나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any clothing is contaminated with mildew -- any woolen or linen clothing,</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48</a:t>
            </a:r>
            <a:br/>
            <a:r>
              <a:t>베나 털의 날에나 씨에나 혹 가죽에나 가죽으로 만든 모든 것에 있으되</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any woven or knitted material of linen or wool, any leather or anything made of leather --</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49</a:t>
            </a:r>
            <a:br/>
            <a:r>
              <a:t>그 의복에나 가죽에나 그 날에나 씨에나 가죽으로 만든 모든 것에 병색이 푸르거나 붉으면 이는 나병의 색점이라 제사장에게 보일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if the contamination in the clothing, or leather, or woven or knitted material, or any leather article, is greenish or reddish, it is a spreading mildew and must be shown to the priest.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이레 만에 제사장이 그를 진찰할지니 그가 보기에 그 환부가 변하지 아니하고 병색이 피부에 퍼지지 아니하였으면 제사장이 그를 또 이레 동안을 가두어둘 것이며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seventh day the priest is to examine him, and if he sees that the sore is unchanged and has not spread in the skin, he is to keep him in isolation another seven days.</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50</a:t>
            </a:r>
            <a:br/>
            <a:r>
              <a:t>제사장은 그 색점을 진찰하고 그것을 이레 동안 간직하였다가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is to examine the mildew and isolate the affected article for seven days.</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51</a:t>
            </a:r>
            <a:br/>
            <a:r>
              <a:t>이레 만에 그 색점을 살필지니 그 색점이 그 의복의 날에나 씨에나 가죽에나 가죽으로 만든 것에 퍼졌으면 이는 악성 나병이라 그것이 부정하므로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seventh day he is to examine it, and if the mildew has spread in the clothing, or the woven or knitted material, or the leather, whatever its use, it is a destructive mildew; the article is unclean.</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52</a:t>
            </a:r>
            <a:br/>
            <a:r>
              <a:t>그는 그 색점 있는 의복이나 털이나 베의 날이나 씨나 모든 가죽으로 만든 것을 불사를지니 이는 악성 나병인즉 그것을 불사를지니라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must burn up the clothing, or the woven or knitted material of wool or linen, or any leather article that has the contamination in it, because the mildew is destructive; the article must be burned up.</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53</a:t>
            </a:r>
            <a:br/>
            <a:r>
              <a:t>그러나 제사장이 보기에 그 색점이 그 의복의 날에나 씨에나 모든 가죽으로 만든 것에 퍼지지 아니하였으면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when the priest examines it, the mildew has not spread in the clothing, or the woven or knitted material, or the leather article,</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54</a:t>
            </a:r>
            <a:br/>
            <a:r>
              <a:t>제사장은 명령하여 그 색점 있는 것을 빨게 하고 또 이레 동안 간직하였다가</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shall order that the contaminated article be washed. Then he is to isolate it for another seven days.</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55</a:t>
            </a:r>
            <a:br/>
            <a:r>
              <a:t>그 빤 곳을 볼지니 그 색점의 빛이 변하지 아니하고 그 색점이 퍼지지 아니하였으면 부정하니 너는 그것을 불사르라 이는 거죽에 있든지 속에 있든지 악성 나병이니라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the affected article has been washed, the priest is to examine it, and if the mildew has not changed its appearance, even though it has not spread, it is unclean. Burn it with fire, whether the mildew has affected one side or the other.</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56</a:t>
            </a:r>
            <a:br/>
            <a:r>
              <a:t>빤 후에 제사장이 보기에 그 색점이 엷으면 그 의복에서나 가죽에서나 그 날에서나 씨에서나 그 색점을 찢어 버릴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If, when the priest examines it, the mildew has faded after the article has been washed, he is to tear the contaminated part out of the clothing, or the leather, or the woven or knitted material.</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57</a:t>
            </a:r>
            <a:br/>
            <a:r>
              <a:t>그 의복의 날에나 씨에나 가죽으로 만든 모든 것에 색점이 여전히 보이면 재발하는 것이니 너는 그 색점 있는 것을 불사를지니라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it reappears in the clothing, or in the woven or knitted material, or in the leather article, it is spreading, and whatever has the mildew must be burned with fire.</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58</a:t>
            </a:r>
            <a:br/>
            <a:r>
              <a:t>네가 빤 의복의 날에나 씨에나 가죽으로 만든 모든 것에 그 색점이 벗겨졌으면 그것을 다시 빨아야 정하리라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clothing, or the woven or knitted material, or any leather article that has been washed and is rid of the mildew, must be washed again, and it will be clean."</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59</a:t>
            </a:r>
            <a:br/>
            <a:r>
              <a:t>이는 털옷에나 베옷에나 그 날에나 씨에나 가죽으로 만든 모든 것에 발생한 나병 색점의 정하고 부정한 것을 진단하는 규례니라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These are the regulations concerning contamination by mildew in woolen or linen clothing, woven or knitted material, or any leather article, for pronouncing them clean or unclean.</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이레 만에 제사장이 또 진찰할지니 그 환부가 엷어졌고 병색이 피부에 퍼지지 아니하였으면 피부병이라 제사장이 그를 정하다 할 것이요 그의 옷을 빨 것이라 그리하면 정하리라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On the seventh day the priest is to examine him again, and if the sore has faded and has not spread in the skin, the priest shall pronounce him clean; it is only a rash. The man must wash his clothes, and he will be clean.</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그러나 그가 정결한지를 제사장에게 보인 후에 병이 피부에 퍼지면 제사장에게 다시 보일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the rash does spread in his skin after he has shown himself to the priest to be pronounced clean, he must appear before the priest again.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제사장은 진찰할지니 그 병이 피부에 퍼졌으면 그를 부정하다 할지니라 이는 나병임이니라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priest is to examine him, and if the rash has spread in the skin, he shall pronounce him unclean; it is an infectious disease.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레위기 Leviticus | 13장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사람에게 나병이 들었거든 그를 제사장에게로 데려갈 것이요</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anyone has an infectious skin disease, he must be brought to the priest.</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