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아론의 두 아들이 여호와 앞에 나아가다가 죽은 후에 여호와께서 모세에게 말씀하시니라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spoke to Moses after the death of the two sons of Aaron who died when they approached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아사셀을 위하여 제비 뽑은 염소는 산 채로 여호와 앞에 두었다가 그것으로 속죄하고 아사셀을 위하여 광야로 보낼지니라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goat chosen by lot as the scapegoat shall be presented alive before the LORD to be used for making atonement by sending it into the desert as a scapegoat.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아론은 자기를 위한 속죄제의 수송아지를 드리되 자기와 집안을 위하여 속죄하고 자기를 위한 그 속죄제 수송아지를 잡고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shall bring the bull for his own sin offering to make atonement for himself and his household, and he is to slaughter the bull for his own sin offering.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향로를 가져다가 여호와 앞 제단 위에서 피운 불을 그것에 채우고 또 곱게 간 향기로운 향을 두 손에 채워 가지고 휘장 안에 들어가서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take a censer full of burning coals from the altar before the LORD and two handfuls of finely ground fragrant incense and take them behind the curtain.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 앞에서 분향하여 향연으로 증거궤 위 속죄소를 가리게 할지니 그리하면 그가 죽지 아니할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put the incense on the fire before the LORD, and the smoke of the incense will conceal the atonement cover above the Testimony, so that he will not die.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그는 또 수송아지의 피를 가져다가 손가락으로 속죄소 동쪽에 뿌리고 또 손가락으로 그 피를 속죄소 앞에 일곱 번 뿌릴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take some of the bull's blood and with his finger sprinkle it on the front of the atonement cover; then he shall sprinkle some of it with his finger seven times before the atonement cover.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백성을 위한 속죄제 염소를 잡아 그 피를 가지고 휘장 안에 들어가서 그 수송아지 피로 행함 같이 그 피로 행하여 속죄소 위와 속죄소 앞에 뿌릴지니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then slaughter the goat for the sin offering for the people and take its blood behind the curtain and do with it as he did with the bull's blood: He shall sprinkle it on the atonement cover and in front of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곧 이스라엘 자손의 부정과 그들이 범한 모든 죄로 말미암아 지성소를 위하여 속죄하고 또 그들의 부정한 중에 있는 회막을 위하여 그같이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way he will make atonement for the Most Holy Place because of the uncleanness and rebellion of the Israelites, whatever their sins have been. He is to do the same for the Tent of Meeting, which is among them in the midst of their uncleanness.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그가 지성소에 속죄하러 들어가서 자기와 그의 집안과 이스라엘 온 회중을 위하여 속죄하고 나오기까지는 누구든지 회막에 있지 못할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is to be in the Tent of Meeting from the time Aaron goes in to make atonement in the Most Holy Place until he comes out, having made atonement for himself, his household and the whole community of Israel.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그는 여호와 앞 제단으로 나와서 그것을 위하여 속죄할지니 곧 그 수송아지의 피와 염소의 피를 가져다가 제단 귀퉁이 뿔들에 바르고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shall come out to the altar that is before the LORD and make atonement for it. He shall take some of the bull's blood and some of the goat's blood and put it on all the horns of the altar.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손가락으로 그 피를 그 위에 일곱 번 뿌려 이스라엘 자손의 부정에서 제단을 성결하게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sprinkle some of the blood on it with his finger seven times to cleanse it and to consecrate it from the uncleanness of the Israelites.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모세에게 이르시되 네 형 아론에게 이르라 성소의 휘장 안 법궤 위 속죄소 앞에 아무 때나 들어오지 말라 그리하여 죽지 않도록 하라 이는 내가 구름 가운데에서 속죄소 위에 나타남이니라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"Tell your brother Aaron not to come whenever he chooses into the Most Holy Place behind the curtain in front of the atonement cover on the ark, or else he will die, because I appear in the cloud over the atonement cover.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지성소와 회막과 제단을 위하여 속죄하기를 마친 후에 살아 있는 염소를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Aaron has finished making atonement for the Most Holy Place, the Tent of Meeting and the altar, he shall bring forward the live goat.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아론은 그의 두 손으로 살아 있는 염소의 머리에 안수하여 이스라엘 자손의 모든 불의와 그 범한 모든 죄를 아뢰고 그 죄를 염소의 머리에 두어 미리 정한 사람에게 맡겨 광야로 보낼지니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lay both hands on the head of the live goat and confess over it all the wickedness and rebellion of the Israelites -- all their sins -- and put them on the goat's head. He shall send the goat away into the desert in the care of a man appointed for the task.</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염소가 그들의 모든 불의를 지고 접근하기 어려운 땅에 이르거든 그는 그 염소를 광야에 놓을지니라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goat will carry on itself all their sins to a solitary place; and the man shall release it in the desert.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아론은 회막에 들어가서 지성소에 들어갈 때에 입었던 세마포 옷을 벗어 거기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Aaron is to go into the Tent of Meeting and take off the linen garments he put on before he entered the Most Holy Place, and he is to leave them there.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거룩한 곳에서 물로 그의 몸을 씻고 자기 옷을 입고 나와서 자기의 번제와 백성의 번제를 드려 자기와 백성을 위하여 속죄하고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bathe himself with water in a holy place and put on his regular garments. Then he shall come out and sacrifice the burnt offering for himself and the burnt offering for the people, to make atonement for himself and for the people.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속죄제물의 기름을 제단에서 불사를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also burn the fat of the sin offering on the altar.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염소를 아사셀에게 보낸 자는 그의 옷을 빨고 물로 그의 몸을 씻은 후에 진영에 들어갈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releases the goat as a scapegoat must wash his clothes and bathe himself with water; afterward he may come into the camp.</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속죄제 수송아지와 속죄제 염소의 피를 성소로 들여다가 속죄하였은즉 그 가죽과 고기와 똥을 밖으로 내다가 불사를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bull and the goat for the sin offerings, whose blood was brought into the Most Holy Place to make atonement, must be taken outside the camp; their hides, flesh and offal are to be burned up.</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불사른 자는 그의 옷을 빨고 물로 그의 몸을 씻은 후에 진영에 들어갈지니라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burns them must wash his clothes and bathe himself with water; afterward he may come into the camp.</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너희는 영원히 이 규례를 지킬지니라 일곱째 달 곧 그 달 십일에 너희는 스스로 괴롭게 하고 아무 일도 하지 말되 본토인이든지 너희 중에 거류하는 거류민이든지 그리하라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to be a lasting ordinance for you: On the tenth day of the seventh month you must deny yourselves and not do any work -- whether native-born or an alien living among you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아론이 성소에 들어오려면 수송아지를 속죄제물로 삼고 숫양을 번제물로 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Aaron is to enter the sanctuary area: with a young bull for a sin offering and a ram for a burnt offering.</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 날에 너희를 위하여 속죄하여 너희를 정결하게 하리니 너희의 모든 죄에서 너희가 여호와 앞에 정결하리라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on this day atonement will be made for you, to cleanse you. Then, before the LORD, you will be clean from all your sins.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이는 너희에게 안식일 중의 안식일인즉 너희는 스스로 괴롭게 할지니 영원히 지킬 규례라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a sabbath of rest, and you must deny yourselves; it is a lasting ordinance.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기름 부음을 받고 위임되어 자기의 아버지를 대신하여 제사장의 직분을 행하는 제사장은 속죄하되 세마포 옷 곧 거룩한 옷을 입고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who is anointed and ordained to succeed his father as high priest is to make atonement. He is to put on the sacred linen garments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지성소를 속죄하며 회막과 제단을 속죄하고 또 제사장들과 백성의 회중을 위하여 속죄할지니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make atonement for the Most Holy Place, for the Tent of Meeting and the altar, and for the priests and all the people of the community.</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이는 너희가 영원히 지킬 규례라 이스라엘 자손의 모든 죄를 위하여 일 년에 한 번 속죄할 것이니라 아론이 여호와께서 모세에게 명령하신 대로 행하니라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to be a lasting ordinance for you: Atonement is to be made once a year for all the sins of the Israelites." And it was done, as the LORD commanded Moses.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거룩한 세마포 속옷을 입으며 세마포 속바지를 몸에 입고 세마포 띠를 띠며 세마포 관을 쓸지니 이것들은 거룩한 옷이라 물로 그의 몸을 씻고 입을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put on the sacred linen tunic, with linen undergarments next to his body; he is to tie the linen sash around him and put on the linen turban. These are sacred garments; so he must bathe himself with water before he puts them 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이스라엘 자손의 회중에게서 속죄제물로 삼기 위하여 숫염소 두 마리와 번제물로 삼기 위하여 숫양 한 마리를 가져갈지니라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Israelite community he is to take two male goats for a sin offering and a ram for a burnt offering.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아론은 자기를 위한 속죄제의 수송아지를 드리되 자기와 집안을 위하여 속죄하고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is to offer the bull for his own sin offering to make atonement for himself and his household.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그 두 염소를 가지고 회막 문 여호와 앞에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is to take the two goats and present them before the LORD at the entrance to the Tent of Meeting.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두 염소를 위하여 제비 뽑되 한 제비는 여호와를 위하고 한 제비는 아사셀을 위하여 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cast lots for the two goats -- one lot for the LORD and the other for the scapegoat.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아론은 여호와를 위하여 제비 뽑은 염소를 속죄제로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shall bring the goat whose lot falls to the LORD and sacrifice it for a sin offering.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