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여호와께서 모세에게 말씀하여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네 손녀나 네 외손녀의 하체를 범하지 말라 이는 네 하체니라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have sexual relations with your son's daughter or your daughter's daughter; that would dishonor you.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네 아버지의 아내가 네 아버지에게 낳은 딸은 네 누이니 너는 그의 하체를 범하지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have sexual relations with the daughter of your father's wife, born to your father; she is your sister.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너는 네 고모의 하체를 범하지 말라 그는 네 아버지의 살붙이니라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have sexual relations with your father's sister; she is your father's close relative.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너는 네 이모의 하체를 범하지 말라 그는 네 어머니의 살붙이니라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have sexual relations with your mother's sister, because she is your mother's close relative.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너는 네 아버지 형제의 아내를 가까이 하여 그의 하체를 범하지 말라 그는 네 숙모니라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dishonor your father's brother by approaching his wife to have sexual relations; she is your aunt.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너는 네 며느리의 하체를 범하지 말라 그는 네 아들의 아내이니 그의 하체를 범하지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have sexual relations with your daughter-in-law. She is your son's wife; do not have relations with her.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너는 네 형제의 아내의 하체를 범하지 말라 이는 네 형제의 하체니라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have sexual relations with your brother's wife; that would dishonor your brother.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너는 여인과 그 여인의 딸의 하체를 아울러 범하지 말며 또 그 여인의 손녀나 외손녀를 아울러 데려다가 그의 하체를 범하지 말라 그들은 그의 살붙이이니 이는 악행이니라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have sexual relations with both a woman and her daughter. Do not have sexual relations with either her son's daughter or her daughter's daughter; they are her close relatives. That is wickedness.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너는 아내가 생존할 동안에 그의 자매를 데려다가 그의 하체를 범하여 그로 질투하게 하지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take your wife's sister as a rival wife and have sexual relations with her while your wife is living.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너는 여인이 월경으로 불결한 동안에 그에게 가까이 하여 그의 하체를 범하지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approach a woman to have sexual relations during the uncleanness of her monthly period.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너는 이스라엘 자손에게 말하여 이르라 나는 여호와 너희의 하나님이니라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"Speak to the Israelites and say to them: `I am the LORD your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너는 네 이웃의 아내와 동침하여 설정하므로 그 여자와 함께 자기를 더럽히지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have sexual relations with your neighbor's wife and defile yourself with her.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너는 결단코 자녀를 몰렉에게 주어 불로 통과하게 함으로 네 하나님의 이름을 욕되게 하지 말라 나는 여호와이니라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give any of your children to be sacrificed to Molech, for you must not profane the name of your God. I am the LORD.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너는 여자와 동침함 같이 남자와 동침하지 말라 이는 가증한 일이니라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lie with a man as one lies with a woman; that is detestable.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너는 짐승과 교합하여 자기를 더럽히지 말며 여자는 짐승 앞에 서서 그것과 교접하지 말라 이는 문란한 일이니라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have sexual relations with an animal and defile yourself with it. A woman must not present herself to an animal to have sexual relations with it; that is a perversion.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너희는 이 모든 일로 스스로 더럽히지 말라 내가 너희 앞에서 쫓아내는 족속들이 이 모든 일로 말미암아 더러워졌고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defile yourselves in any of these ways, because this is how the nations that I am going to drive out before you became defiled.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 땅도 더러워졌으므로 내가 그 악으로 말미암아 벌하고 그 땅도 스스로 그 주민을 토하여 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the land was defiled; so I punished it for its sin, and the land vomited out its inhabitants.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그러므로 너희 곧 너희의 동족이나 혹은 너희 중에 거류하는 거류민이나 내 규례와 내 법도를 지키고 이런 가증한 일의 하나라도 행하지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 must keep my decrees and my laws. The native-born and the aliens living among you must not do any of these detestable things,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너희가 전에 있던 그 땅 주민이 이 모든 가증한 일을 행하였고 그 땅도 더러워졌느니라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all these things were done by the people who lived in the land before you, and the land became defiled.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너희도 더럽히면 그 땅이 너희가 있기 전 주민을 토함 같이 너희를 토할까 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if you defile the land, it will vomit you out as it vomited out the nations that were before you.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이 가증한 모든 일을 행하는 자는 그 백성 중에서 끊어지리라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"`Everyone who does any of these detestable things -- such persons must be cut off from their people.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너희는 너희가 거주하던 애굽 땅의 풍속을 따르지 말며 내가 너희를 인도할 가나안 땅의 풍속과 규례도 행하지 말고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must not do as they do in Egypt, where you used to live, and you must not do as they do in the land of Canaan, where I am bringing you. Do not follow their practices.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그러므로 너희는 내 명령을 지키고 너희가 들어가기 전에 행하던 가증한 풍속을 하나라도 따름으로 스스로 더럽히지 말라 나는 너희의 하나님 여호와이니라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Keep my requirements and do not follow any of the detestable customs that were practiced before you came and do not defile yourselves with them. I am the LORD your God.'"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너희는 내 법도를 따르며 내 규례를 지켜 그대로 행하라 나는 너희의 하나님 여호와이니라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must obey my laws and be careful to follow my decrees. I am the LORD your God.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너희는 내 규례와 법도를 지키라 사람이 이를 행하면 그로 말미암아 살리라 나는 여호와이니라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Keep my decrees and laws, for the man who obeys them will live by them. I am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각 사람은 자기의 살붙이를 가까이 하여 그의 하체를 범하지 말라 나는 여호와이니라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"`No one is to approach any close relative to have sexual relations. I am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네 어머니의 하체는 곧 네 아버지의 하체이니 너는 범하지 말라 그는 네 어머니인즉 너는 그의 하체를 범하지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dishonor your father by having sexual relations with your mother. She is your mother; do not have relations with 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너는 네 아버지의 아내의 하체를 범하지 말라 이는 네 아버지의 하체니라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have sexual relations with your father's wife; that would dishonor your father.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너는 네 자매 곧 네 아버지의 딸이나 네 어머니의 딸이나 집에서나 다른 곳에서 출생하였음을 막론하고 그들의 하체를 범하지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"`Do not have sexual relations with your sister, either your father's daughter or your mother's daughter, whether she was born in the same home or elsewhere.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