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이르시되 아론의 자손 제사장들에게 말하여 이르라 그의 백성 중에서 죽은 자를 만짐으로 말미암아 스스로를 더럽히지 말려니와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"Speak to the priests, the sons of Aaron, and say to them: `A priest must not make himself ceremonially unclean for any of his people who die,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자기의 형제 중 관유로 부음을 받고 위임되어 그 예복을 입은 대제사장은 그의 머리를 풀지 말며 그의 옷을 찢지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high priest, the one among his brothers who has had the anointing oil poured on his head and who has been ordained to wear the priestly garments, must not let his hair become unkempt or tear his clothes.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어떤 시체에든지 가까이 하지 말지니 그의 부모로 말미암아서도 더러워지게 하지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not enter a place where there is a dead body. He must not make himself unclean, even for his father or mother,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성소에서 나오지 말며 그의 하나님의 성소를 속되게 하지 말라 이는 하나님께서 성별하신 관유가 그 위에 있음이니라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nor leave the sanctuary of his God or desecrate it, because he has been dedicated by the anointing oil of his God. I am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그는 처녀를 데려다가 아내를 삼을지니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he marries must be a virgin.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과부나 이혼 당한 여자나 창녀 짓을 하는 더러운 여인을 취하지 말고 자기 백성 중에서 처녀를 취하여 아내를 삼아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not marry a widow, a divorced woman, or a woman defiled by prostitution, but only a virgin from his own people,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그의 자손이 그의 백성 중에서 속되게 하지 말지니 나는 그를 거룩하게 하는 여호와임이니라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will not defile his offspring among his people. I am the LORD, who makes him holy.'"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아론에게 말하여 이르라 누구든지 너의 자손 중 대대로 육체에 흠이 있는 자는 그 하나님의 음식을 드리려고 가까이 오지 못할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Aaron: `For the generations to come none of your descendants who has a defect may come near to offer the food of his God.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누구든지 흠이 있는 자는 가까이 하지 못할지니 곧 맹인이나 다리 저는 자나 코가 불완전한 자나 지체가 더한 자나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man who has any defect may come near: no man who is blind or lame, disfigured or deformed;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발 부러진 자나 손 부러진 자나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man with a crippled foot or hand,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그의 살붙이인 그의 어머니나 그의 아버지나 그의 아들이나 그의 딸이나 그의 형제나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except for a close relative, such as his mother or father, his son or daughter, his brother,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등 굽은 자나 키 못 자란 자나 눈에 백막이 있는 자나 습진이나 버짐이 있는 자나 고환 상한 자나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who is hunchbacked or dwarfed, or who has any eye defect, or who has festering or running sores or damaged testicles.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제사장 아론의 자손 중에 흠이 있는 자는 나와 여호와께 화제를 드리지 못할지니 그는 흠이 있은즉 나와서 그의 하나님께 음식을 드리지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descendant of Aaron the priest who has any defect is to come near to present the offerings made to the LORD by fire. He has a defect; he must not come near to offer the food of his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그는 그의 하나님의 음식이 지성물이든지 성물이든지 먹을 것이나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may eat the most holy food of his God, as well as the holy food;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휘장 안에 들어가지 못할 것이요 제단에 가까이 하지 못할지니 이는 그가 흠이 있음이니라 이와 같이 그가 내 성소를 더럽히지 못할 것은 나는 그들을 거룩하게 하는 여호와임이니라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because of his defect, he must not go near the curtain or approach the altar, and so desecrate my sanctuary. I am the LORD, who makes them holy.'"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이와 같이 모세가 아론과 그의 아들들과 온 이스라엘 자손에게 말하였더라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told this to Aaron and his sons and to all the Israelites.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출가하지 아니한 처녀인 그의 자매로 말미암아서는 몸을 더럽힐 수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an unmarried sister who is dependent on him since she has no husband -- for her he may make himself unclean.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제사장은 그의 백성의 어른인즉 자신을 더럽혀 속되게 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not make himself unclean for people related to him by marriage, and so defile himself.</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제사장들은 머리털을 깎아 대머리 같게 하지 말며 자기의 수염 양쪽을 깎지 말며 살을 베지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"`Priests must not shave their heads or shave off the edges of their beards or cut their bodies.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그들의 하나님께 대하여 거룩하고 그들의 하나님의 이름을 욕되게 하지 말 것이며 그들은 여호와의 화제 곧 그들의 하나님의 음식을 드리는 자인즉 거룩할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must be holy to their God and must not profane the name of their God. Because they present the offerings made to the LORD by fire, the food of their God, they are to be holy.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그들은 부정한 창녀나 이혼 당한 여인을 취하지 말지니 이는 그가 여호와 하나님께 거룩함이니라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must not marry women defiled by prostitution or divorced from their husbands, because priests are holy to their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너는 그를 거룩히 여기라 그는 네 하나님의 음식을 드림이니라 너는 그를 거룩히 여기라 너희를 거룩하게 하는 나 여호와는 거룩함이니라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Regard them as holy, because they offer up the food of your God. Consider them holy, because I the LORD am holy -- I who make you holy.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어떤 제사장의 딸이든지 행음하여 자신을 속되게 하면 그의 아버지를 속되게 함이니 그를 불사를지니라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priest's daughter defiles herself by becoming a prostitute, she disgraces her father; she must be burned in the fire.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