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자손에게 말하여 이르라 너희는 내가 너희에게 주는 땅에 들어가서 너희의 곡물을 거둘 때에 너희의 곡물의 첫 이삭 한 단을 제사장에게로 가져갈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you enter the land I am going to give you and you reap its harvest, bring to the priest a sheaf of the first grain you harvest.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제사장은 너희를 위하여 그 단을 여호와 앞에 기쁘게 받으심이 되도록 흔들되 안식일 이튿날에 흔들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wave the sheaf before the LORD so it will be accepted on your behalf; the priest is to wave it on the day after the Sabbath.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그 단을 흔드는 날에 일 년 되고 흠 없는 숫양을 여호와께 번제로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you wave the sheaf, you must sacrifice as a burnt offering to the LORD a lamb a year old without defect,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소제로는 기름 섞은 고운 가루 십분의 이 에바를 여호와께 드려 화제로 삼아 향기로운 냄새가 되게 하고 전제로는 포도주 사분의 일 힌을 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its grain offering of two-tenths of an ephah of fine flour mixed with oil -- an offering made to the LORD by fire, a pleasing aroma -- and its drink offering of a quarter of a hin of wine.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너희 하나님께 예물을 가져오는 그 날까지 떡이든지 볶은 곡식이든지 생 이삭이든지 먹지 말지니 이는 너희가 거주하는 각처에서 대대로 지킬 영원한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any bread, or roasted or new grain, until the very day you bring this offering to your God. This is to be a lasting ordinance for the generations to come, wherever you live.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안식일 이튿날 곧 너희가 요제로 곡식단을 가져온 날부터 세어서 일곱 안식일의 수효를 채우고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day after the Sabbath, the day you brought the sheaf of the wave offering, count off seven full weeks.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일곱 안식일 이튿날까지 합하여 오십 일을 계수하여 새 소제를 여호와께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off fifty days up to the day after the seventh Sabbath, and then present an offering of new grain to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너희의 처소에서 십분의 이 에바로 만든 떡 두 개를 가져다가 흔들지니 이는 고운 가루에 누룩을 넣어서 구운 것이요 이는 첫 요제로 여호와께 드리는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wherever you live, bring two loaves made of two-tenths of an ephah of fine flour, baked with yeast, as a wave offering of firstfruits to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또 이 떡과 함께 일 년 된 흠 없는 어린 양 일곱 마리와 어린 수소 한 마리와 숫양 두 마리를 드리되 이것들을 그 소제와 그 전제제물과 함께 여호와께 드려서 번제로 삼을지니 이는 화제라 여호와께 향기로운 냄새며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with this bread seven male lambs, each a year old and without defect, one young bull and two rams. They will be a burnt offering to the LORD, together with their grain offerings and drink offerings -- an offering made by fire, an aroma pleasing to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숫염소 하나로 속죄제를 드리며 일 년 된 어린 숫양 두 마리를 화목제물로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sacrifice one male goat for a sin offering and two lambs, each a year old, for a fellowship offering.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이것이 나의 절기들이니 너희가 성회로 공포할 여호와의 절기들이니라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`These are my appointed feasts, the appointed feasts of the LORD, which you are to proclaim as sacred assemblies.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제사장은 그 첫 이삭의 떡과 함께 그 두 마리 어린 양을 여호와 앞에 흔들어서 요제를 삼을 것이요 이것들은 여호와께 드리는 성물이니 제사장에게 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wave the two lambs before the LORD as a wave offering, together with the bread of the firstfruits. They are a sacred offering to the LORD for the priest.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날에 너희는 너희 중에 성회를 공포하고 어떤 노동도 하지 말지니 이는 너희가 그 거주하는 각처에서 대대로 지킬 영원한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day you are to proclaim a sacred assembly and do no regular work. This is to be a lasting ordinance for the generations to come, wherever you live.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 땅의 곡물을 벨 때에 밭 모퉁이까지 다 베지 말며 떨어진 것을 줍지 말고 그것을 가난한 자와 거류민을 위하여 남겨두라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reap the harvest of your land, do not reap to the very edges of your field or gather the gleanings of your harvest. Leave them for the poor and the alien. I am the LORD your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자손에게 말하여 이르라 일곱째 달 곧 그 달 첫 날은 너희에게 쉬는 날이 될지니 이는 나팔을 불어 기념할 날이요 성회라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`On the first day of the seventh month you are to have a day of rest, a sacred assembly commemorated with trumpet blasts.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어떤 노동도 하지 말고 여호와께 화제를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 regular work, but present an offering made to the LORD by fire.'"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일곱째 달 열흘날은 속죄일이니 너희는 성회를 열고 스스로 괴롭게 하며 여호와께 화제를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tenth day of this seventh month is the Day of Atonement. Hold a sacred assembly and deny yourselves, and present an offering made to the LORD by fire.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날에는 어떤 일도 하지 말 것은 너희를 위하여 너희 하나님 여호와 앞에 속죄할 속죄일이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 work on that day, because it is the Day of Atonement, when atonement is made for you before the LORD your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 날에 스스로 괴롭게 하지 아니하는 자는 그 백성 중에서 끊어질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not deny himself on that day must be cut off from his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엿새 동안은 일할 것이요 일곱째 날은 쉴 안식일이니 성회의 날이라 너희는 아무 일도 하지 말라 이는 너희가 거주하는 각처에서 지킬 여호와의 안식일이니라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six days when you may work, but the seventh day is a Sabbath of rest, a day of sacred assembly. You are not to do any work; wherever you live, it is a Sabbath to the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날에 누구든지 어떤 일이라도 하는 자는 내가 그의 백성 중에서 멸절시키리니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from among his people anyone who does any work on that day.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아무 일도 하지 말라 이는 너희가 거주하는 각처에서 대대로 지킬 영원한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do no work at all. This is to be a lasting ordinance for the generations to come, wherever you live.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너희가 쉴 안식일이라 너희는 스스로 괴롭게 하고 이 달 아흐렛날 저녁 곧 그 저녁부터 이튿날 저녁까지 안식을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sabbath of rest for you, and you must deny yourselves. From the evening of the ninth day of the month until the following evening you are to observe your sabbath."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이스라엘 자손에게 말하여 이르라 일곱째 달 열닷샛날은 초막절이니 여호와를 위하여 이레 동안 지킬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`On the fifteenth day of the seventh month the LORD's Feast of Tabernacles begins, and it lasts for seven days.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첫 날에는 성회로 모일지니 너희는 아무 노동도 하지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day is a sacred assembly; do no regular work.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이레 동안에 너희는 여호와께 화제를 드릴 것이요 여덟째 날에도 너희는 성회로 모여서 여호와께 화제를 드릴지니 이는 거룩한 대회라 너희는 어떤 노동도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present offerings made to the LORD by fire, and on the eighth day hold a sacred assembly and present an offering made to the LORD by fire. It is the closing assembly; do no regular work.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이것들은 여호와의 절기라 너희는 공포하여 성회를 열고 여호와께 화제를 드릴지니 번제와 소제와 희생제물과 전제를 각각 그 날에 드릴지니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LORD's appointed feasts, which you are to proclaim as sacred assemblies for bringing offerings made to the LORD by fire -- the burnt offerings and grain offerings, sacrifices and drink offerings required for each 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이는 여호와의 안식일 외에, 너희의 헌물 외에, 너희의 모든 서원제물 외에 또 너희의 모든 자원제물 외에 너희가 여호와께 드리는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offerings are in addition to those for the LORD's Sabbaths and in addition to your gifts and whatever you have vowed and all the freewill offerings you give to the LORD.)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너희가 토지 소산 거두기를 마치거든 일곱째 달 열닷샛날부터 이레 동안 여호와의 절기를 지키되 첫 날에도 안식하고 여덟째 날에도 안식할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beginning with the fifteenth day of the seventh month, after you have gathered the crops of the land, celebrate the festival to the LORD for seven days; the first day is a day of rest, and the eighth day also is a day of rest.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이것이 너희가 그 정한 때에 성회로 공포할 여호와의 절기들이니라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LORD's appointed feasts, the sacred assemblies you are to proclaim at their appointed times: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첫 날에는 너희가 아름다운 나무 실과와 종려나무 가지와 무성한 나무 가지와 시내 버들을 취하여 너희의 하나님 여호와 앞에서 이레 동안 즐거워할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you are to take choice fruit from the trees, and palm fronds, leafy branches and poplars, and rejoice before the LORD your God for seven days.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너희는 매년 이레 동안 여호와께 이 절기를 지킬지니 너희 대대의 영원한 규례라 너희는 일곱째 달에 이를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this as a festival to the LORD for seven days each year. This is to be a lasting ordinance for the generations to come; celebrate it in the seventh month.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너희는 이레 동안 초막에 거주하되 이스라엘에서 난 자는 다 초막에 거주할지니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Live in booths for seven days: All native-born Israelites are to live in booths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이는 내가 이스라엘 자손을 애굽 땅에서 인도하여 내던 때에 초막에 거주하게 한 줄을 너희 대대로 알게 함이니라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your descendants will know that I had the Israelites live in booths when I brought them out of Egypt. I am the LORD your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모세는 이와 같이 여호와의 절기를 이스라엘 자손에게 공포하였더라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announced to the Israelites the appointed feasts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첫째 달 열나흗날 저녁은 여호와의 유월절이요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Passover begins at twilight on the fourteenth day of the first month.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달 열닷샛날은 여호와의 무교절이니 이레 동안 너희는 무교병을 먹을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fifteenth day of that month the LORD's Feast of Unleavened Bread begins; for seven days you must eat bread made without yeast.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첫 날에는 너희가 성회로 모이고 아무 노동도 하지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hold a sacred assembly and do no regular work.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이레 동안 여호와께 화제를 드릴 것이요 일곱째 날에도 성회로 모이고 아무 노동도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present an offering made to the LORD by fire. And on the seventh day hold a sacred assembly and do no regular work.'"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