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89" d="100"/>
          <a:sy n="89" d="100"/>
        </p:scale>
        <p:origin x="115" y="1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2019-08-27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레위기 Leviticus | 24장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</a:t>
            </a:r>
            <a:br/>
            <a:r>
              <a:t>여호와께서 모세에게 말씀하여 이르시되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LORD said to Moses,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레위기 Leviticus | 24장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10</a:t>
            </a:r>
            <a:br/>
            <a:r>
              <a:t>이스라엘 자손 중에 그의 어머니가 이스라엘 여인이요 그의 아버지는 애굽 사람인 어떤 사람이 나가서 한 이스라엘 사람과 진영 중에서 싸우다가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Now the son of an Israelite mother and an Egyptian father went out among the Israelites, and a fight broke out in the camp between him and an Israelite.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레위기 Leviticus | 24장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11</a:t>
            </a:r>
            <a:br/>
            <a:r>
              <a:t>그 이스라엘 여인의 아들이 여호와의 이름을 모독하며 저주하므로 무리가 끌고 모세에게로 가니라 그의 어머니의 이름은 슬로밋이요 단 지파 디브리의 딸이었더라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son of the Israelite woman blasphemed the Name with a curse; so they brought him to Moses. (His mother's name was Shelomith, the daughter of Dibri the Danite.)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레위기 Leviticus | 24장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12</a:t>
            </a:r>
            <a:br/>
            <a:r>
              <a:t>그들이 그를 가두고 여호와의 명령을 기다리더니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They put him in custody until the will of the LORD should be made clear to them.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레위기 Leviticus | 24장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13</a:t>
            </a:r>
            <a:br/>
            <a:r>
              <a:t>여호와께서 모세에게 말씀하여 이르시되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Then the LORD said to Moses: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레위기 Leviticus | 24장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14</a:t>
            </a:r>
            <a:br/>
            <a:r>
              <a:t>그 저주한 사람을 진영 밖으로 끌어내어 그것을 들은 모든 사람이 그들의 손을 그의 머리에 얹게 하고 온 회중이 돌로 그를 칠지니라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"Take the blasphemer outside the camp. All those who heard him are to lay their hands on his head, and the entire assembly is to stone him.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레위기 Leviticus | 24장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15</a:t>
            </a:r>
            <a:br/>
            <a:r>
              <a:t>너는 이스라엘 자손에게 말하여 이르라 누구든지 그의 하나님을 저주하면 죄를 담당할 것이요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Say to the Israelites: `If anyone curses his God, he will be held responsible;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레위기 Leviticus | 24장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16</a:t>
            </a:r>
            <a:br/>
            <a:r>
              <a:t>여호와의 이름을 모독하면 그를 반드시 죽일지니 온 회중이 돌로 그를 칠 것이니라 거류민이든지 본토인이든지 여호와의 이름을 모독하면 그를 죽일지니라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anyone who blasphemes the name of the LORD must be put to death. The entire assembly must stone him. Whether an alien or native-born, when he blasphemes the Name, he must be put to death.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레위기 Leviticus | 24장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17</a:t>
            </a:r>
            <a:br/>
            <a:r>
              <a:t>사람을 쳐죽인 자는 반드시 죽일 것이요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"`If anyone takes the life of a human being, he must be put to death.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레위기 Leviticus | 24장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18</a:t>
            </a:r>
            <a:br/>
            <a:r>
              <a:t>짐승을 쳐죽인 자는 짐승으로 짐승을 갚을 것이며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Anyone who takes the life of someone's animal must make restitution -- life for life.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레위기 Leviticus | 24장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19</a:t>
            </a:r>
            <a:br/>
            <a:r>
              <a:t>사람이 만일 그의 이웃에게 상해를 입혔으면 그가 행한 대로 그에게 행할 것이니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If anyone injures his neighbor, whatever he has done must be done to him: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레위기 Leviticus | 24장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</a:t>
            </a:r>
            <a:br/>
            <a:r>
              <a:t>이스라엘 자손에게 명령하여 불을 켜기 위하여 감람을 찧어낸 순결한 기름을 네게로 가져오게 하여 계속해서 등잔불을 켜 둘지며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"Command the Israelites to bring you clear oil of pressed olives for the light so that the lamps may be kept burning continually.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레위기 Leviticus | 24장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20</a:t>
            </a:r>
            <a:br/>
            <a:r>
              <a:t>상처에는 상처로, 눈에는 눈으로, 이에는 이로 갚을지라 남에게 상해를 입힌 그대로 그에게 그렇게 할 것이며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fracture for fracture, eye for eye, tooth for tooth. As he has injured the other, so he is to be injured.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레위기 Leviticus | 24장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21</a:t>
            </a:r>
            <a:br/>
            <a:r>
              <a:t>짐승을 죽인 자는 그것을 물어 줄 것이요 사람을 죽인 자는 죽일지니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Whoever kills an animal must make restitution, but whoever kills a man must be put to death.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레위기 Leviticus | 24장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22</a:t>
            </a:r>
            <a:br/>
            <a:r>
              <a:t>거류민에게든지 본토인에게든지 그 법을 동일하게 할 것은 나는 너희의 하나님 여호와임이니라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You are to have the same law for the alien and the native-born. I am the LORD your God.'"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레위기 Leviticus | 24장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23</a:t>
            </a:r>
            <a:br/>
            <a:r>
              <a:t>모세가 이스라엘 자손에게 말하니 그들이 그 저주한 자를 진영 밖으로 끌어내어 돌로 쳤더라 이스라엘 자손이 여호와께서 모세에게 명령하신 대로 행하였더라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Then Moses spoke to the Israelites, and they took the blasphemer outside the camp and stoned him. The Israelites did as the LORD commanded Moses.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레위기 Leviticus | 24장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</a:t>
            </a:r>
            <a:br/>
            <a:r>
              <a:t>아론은 회막안 증거궤 휘장 밖에서 저녁부터 아침까지 여호와 앞에 항상 등잔불을 정리할지니 이는 너희 대대로 지킬 영원한 규례라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Outside the curtain of the Testimony in the Tent of Meeting, Aaron is to tend the lamps before the LORD from evening till morning, continually. This is to be a lasting ordinance for the generations to come.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레위기 Leviticus | 24장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4</a:t>
            </a:r>
            <a:br/>
            <a:r>
              <a:t>그는 여호와 앞에서 순결한 등잔대 위의 등잔들을 항상 정리할지니라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lamps on the pure gold lampstand before the LORD must be tended continually.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레위기 Leviticus | 24장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5</a:t>
            </a:r>
            <a:br/>
            <a:r>
              <a:t>너는 고운 가루를 가져다가 떡 열두 개를 굽되 각 덩이를 십분의 이 에바로 하여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"Take fine flour and bake twelve loaves of bread, using two-tenths of an ephah for each loaf.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레위기 Leviticus | 24장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6</a:t>
            </a:r>
            <a:br/>
            <a:r>
              <a:t>여호와 앞 순결한 상 위에 두 줄로 한 줄에 여섯씩 진설하고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Set them in two rows, six in each row, on the table of pure gold before the LORD.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레위기 Leviticus | 24장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7</a:t>
            </a:r>
            <a:br/>
            <a:r>
              <a:t>너는 또 정결한 유향을 그 각 줄 위에 두어 기념물로 여호와께 화제를 삼을 것이며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Along each row put some pure incense as a memorial portion to represent the bread and to be an offering made to the LORD by fire.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레위기 Leviticus | 24장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8</a:t>
            </a:r>
            <a:br/>
            <a:r>
              <a:t>안식일마다 이 떡을 여호와 앞에 항상 진설할지니 이는 이스라엘 자손을 위한 것이요 영원한 언약이니라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This bread is to be set out before the LORD regularly, Sabbath after Sabbath, on behalf of the Israelites, as a lasting covenant.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레위기 Leviticus | 24장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9</a:t>
            </a:r>
            <a:br/>
            <a:r>
              <a:t>이 떡은 아론과 그의 자손에게 돌리고 그들은 그것을 거룩한 곳에서 먹을지니 이는 여호와의 화제 중 그에게 돌리는 것으로서 지극히 거룩함이니라 이는 영원한 규례니라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It belongs to Aaron and his sons, who are to eat it in a holy place, because it is a most holy part of their regular share of the offerings made to the LORD by fire."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0</Words>
  <Application>Microsoft Office PowerPoint</Application>
  <PresentationFormat>와이드스크린</PresentationFormat>
  <Paragraphs>0</Paragraphs>
  <Slides>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0</vt:i4>
      </vt:variant>
    </vt:vector>
  </HeadingPairs>
  <TitlesOfParts>
    <vt:vector size="4" baseType="lpstr">
      <vt:lpstr>나눔고딕</vt:lpstr>
      <vt:lpstr>맑은 고딕</vt:lpstr>
      <vt:lpstr>Arial</vt:lpstr>
      <vt:lpstr>7_Office 테마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jungminwoo</cp:lastModifiedBy>
  <cp:revision>128</cp:revision>
  <dcterms:created xsi:type="dcterms:W3CDTF">2019-02-17T10:11:46Z</dcterms:created>
  <dcterms:modified xsi:type="dcterms:W3CDTF">2019-08-27T04:12:46Z</dcterms:modified>
</cp:coreProperties>
</file>