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만일 누구든지 저주하는 소리를 듣고서도 증인이 되어 그가 본 것이나 알고 있는 것을 알리지 아니하면 그는 자기의 죄를 져야 할 것이요 그 허물이 그에게로 돌아갈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person sins because he does not speak up when he hears a public charge to testify regarding something he has seen or learned about, he will be held responsible.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 다음 것은 규례대로 번제를 드릴지니 제사장이 그의 잘못을 위하여 속죄한즉 그가 사함을 받으리라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 shall then offer the other as a burnt offering in the prescribed way and make atonement for him for the sin he has committed, and he will be forgiven.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만일 그의 손이 산비둘기 두 마리나 집비둘기 두 마리에도 미치지 못하면 그의 범죄로 말미암아 고운 가루 십분의 일 에바를 예물로 가져다가 속죄제물로 드리되 이는 속죄제인즉 그 위에 기름을 붓지 말며 유향을 놓지 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however, he cannot afford two doves or two young pigeons, he is to bring as an offering for his sin a tenth of an ephah of fine flour for a sin offering. He must not put oil or incense on it, because it is a sin offering.</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그것을 제사장에게로 가져갈 것이요 제사장은 그것을 기념물로 한 움큼을 가져다가 제단 위 여호와의 화제물 위에서 불사를지니 이는 속죄제라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to bring it to the priest, who shall take a handful of it as a memorial portion and burn it on the altar on top of the offerings made to the LORD by fire. It is a sin offering.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제사장이 그가 이 중에서 하나를 범하여 얻은 허물을 위하여 속죄한즉 그가 사함을 받으리라 그 나머지는 소제물 같이 제사장에게 돌릴지니라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this way the priest will make atonement for him for any of these sins he has committed, and he will be forgiven. The rest of the offering will belong to the priest, as in the case of the grain offering.'"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누구든지 여호와의 성물에 대하여 부지중에 범죄하였으면 여호와께 속건제를 드리되 네가 지정한 가치를 따라 성소의 세겔로 몇 세겔 은에 상당한 흠 없는 숫양을 양 떼 중에서 끌어다가 속건제로 드려서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 person commits a violation and sins unintentionally in regard to any of the LORD's holy things, he is to bring to the LORD as a penalty a ram from the flock, one without defect and of the proper value in silver, according to the sanctuary shekel. It is a guilt offering.</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성물에 대한 잘못을 보상하되 그것에 오분의 일을 더하여 제사장에게 줄 것이요 제사장은 그 속건제의 숫양으로 그를 위하여 속죄한즉 그가 사함을 받으리라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must make restitution for what he has failed to do in regard to the holy things, add a fifth of the value to that and give it all to the priest, who will make atonement for him with the ram as a guilt offering, and he will be forgiven.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만일 누구든지 여호와의 계명 중 하나를 부지중에 범하여도 허물이라 벌을 당할 것이니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person sins and does what is forbidden in any of the LORD's commands, even though he does not know it, he is guilty and will be held responsible.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그는 네가 지정한 가치대로 양 떼 중 흠 없는 숫양을 속건제물로 제사장에게로 가져갈 것이요 제사장은 그가 부지중에 범죄한 허물을 위하여 속죄한즉 그가 사함을 받으리라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to bring to the priest as a guilt offering a ram from the flock, one without defect and of the proper value. In this way the priest will make atonement for him for the wrong he has committed unintentionally, and he will be forgiven.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이는 속건제니 그가 여호와 앞에 참으로 잘못을 저질렀음이니라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a guilt offering; he has been guilty of wrongdoing against the LORD."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만일 누구든지 부정한 것들 곧 부정한 들짐승의 사체나 부정한 가축의 사체나 부정한 곤충의 사체를 만졌으면 부지중이라고 할지라도 그 몸이 더러워져서 허물이 있을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"`Or if a person touches anything ceremonially unclean -- whether the carcasses of unclean wild animals or of unclean livestock or of unclean creatures that move along the ground -- even though he is unaware of it, he has become unclean and is guilty.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만일 부지중에 어떤 사람의 부정에 닿았는데 그 사람의 부정이 어떠한 부정이든지 그것을 깨달았을 때에는 허물이 있을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"`Or if he touches human uncleanness -- anything that would make him unclean -- even though he is unaware of it, when he learns of it he will be guilty.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만일 누구든지 입술로 맹세하여 악한 일이든지 선한 일이든지 하리라고 함부로 말하면 그 사람이 함부로 말하여 맹세한 것이 무엇이든지 그가 깨닫지 못하다가 그것을 깨닫게 되었을 때에는 그 중 하나에 그에게 허물이 있을 것이니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"`Or if a person thoughtlessly takes an oath to do anything, whether good or evil -- in any matter one might carelessly swear about -- even though he is unaware of it, in any case when he learns of it he will be guilty.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 중 하나에 허물이 있을 때에는 아무 일에 잘못하였노라 자복하고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anyone is guilty in any of these ways, he must confess in what way he has sinned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 잘못으로 말미암아 여호와께 속죄제를 드리되 양 떼의 암컷 어린 양이나 염소를 끌어다가 속죄제를 드릴 것이요 제사장은 그의 허물을 위하여 속죄할지니라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as a penalty for the sin he has committed, he must bring to the LORD a female lamb or goat from the flock as a sin offering; and the priest shall make atonement for him for his sin.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만일 그의 힘이 어린 양을 바치는 데에 미치지 못하면 그가 지은 죄를 속죄하기 위하여 산비둘기 두 마리나 집비둘기 새끼 두 마리를 여호와께로 가져가되 하나는 속죄제물을 삼고 하나는 번제물을 삼아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he cannot afford a lamb, he is to bring two doves or two young pigeons to the LORD as a penalty for his sin -- one for a sin offering and the other for a burnt offering.</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제사장에게로 가져갈 것이요 제사장은 그 속죄제물을 먼저 드리되 그 머리를 목에서 비틀어 끊고 몸은 아주 쪼개지 말며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to bring them to the priest, who shall first offer the one for the sin offering. He is to wring its head from its neck, not severing it completely,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 속죄제물의 피를 제단 곁에 뿌리고 그 남은 피는 제단 밑에 흘릴지니 이는 속죄제요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is to sprinkle some of the blood of the sin offering against the side of the altar; the rest of the blood must be drained out at the base of the altar. It is a sin offering.</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