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제사장은 세마포 긴 옷을 입고 세마포 속바지로 하체를 가리고 제단 위에서 불태운 번제의 재를 가져다가 제단 곁에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then put on his linen clothes, with linen undergarments next to his body, and shall remove the ashes of the burnt offering that the fire has consumed on the altar and place them beside the altar.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옷을 벗고 다른 옷을 입고 그 재를 진영 바깥 정결한 곳으로 가져갈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is to take off these clothes and put on others, and carry the ashes outside the camp to a place that is ceremonially clean.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제단 위의 불은 항상 피워 꺼지지 않게 할지니 제사장은 아침마다 나무를 그 위에서 태우고 번제물을 그 위에 벌여 놓고 화목제의 기름을 그 위에서 불사를지며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fire on the altar must be kept burning; it must not go out. Every morning the priest is to add firewood and arrange the burnt offering on the fire and burn the fat of the fellowship offerings on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불은 끊임이 없이 제단 위에 피워 꺼지지 않게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fire must be kept burning on the altar continuously; it must not go out.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소제의 규례는 이러하니라 아론의 자손은 그것을 제단 앞 여호와 앞에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for the grain offering: Aaron's sons are to bring it before the LORD, in front of the altar.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소제의 고운 가루 한 움큼과 기름과 소제물 위의 유향을 다 가져다가 기념물로 제단 위에서 불살라 여호와 앞에 향기로운 냄새가 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take a handful of fine flour and oil, together with all the incense on the grain offering, and burn the memorial portion on the altar as an aroma pleasing to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나머지는 아론과 그의 자손이 먹되 누룩을 넣지 말고 거룩한 곳 회막 뜰에서 먹을지니라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and his sons shall eat the rest of it, but it is to be eaten without yeast in a holy place; they are to eat it in the courtyard of the Tent of Meeting.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그것에 누룩을 넣어 굽지 말라 이는 나의 화제물 중에서 내가 그들에게 주어 그들의 소득이 되게 하는 것이라 속죄제와 속건제 같이 지극히 거룩한즉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must not be baked with yeast; I have given it as their share of the offerings made to me by fire. Like the sin offering and the guilt offering, it is most holy.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아론 자손의 남자는 모두 이를 먹을지니 이는 여호와의 화제물 중에서 대대로 그들의 영원한 소득이 됨이라 이를 만지는 자마다 거룩하리라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male descendant of Aaron may eat it. It is his regular share of the offerings made to the LORD by fire for the generations to come. Whatever touches them will become holy.'"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also said to Moses,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누구든지 여호와께 신실하지 못하여 범죄하되 곧 이웃이 맡긴 물건이나 전당물을 속이거나 도둑질하거나 착취하고도 사실을 부인하거나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sins and is unfaithful to the LORD by deceiving his neighbor about something entrusted to him or left in his care or stolen, or if he cheats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아론과 그의 자손이 기름 부음을 받는 날에 여호와께 드릴 예물은 이러하니라 고운 가루 십분의 일 에바를 항상 드리는 소제물로 삼아 그 절반은 아침에, 절반은 저녁에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offering Aaron and his sons are to bring to the LORD on the day he is anointed: a tenth of an ephah of fine flour as a regular grain offering, half of it in the morning and half in the evening.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그것을 기름으로 반죽하여 철판에 굽고 기름에 적셔 썰어서 소제로 여호와께 드려 향기로운 냄새가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it with oil on a griddle; bring it well-mixed and present the grain offering broken in pieces as an aroma pleasing to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소제는 아론의 자손 중 기름 부음을 받고 그를 이어 제사장 된 자가 드릴 것이요 영원한 규례로 여호와께 온전히 불사를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who is to succeed him as anointed priest shall prepare it. It is the LORD's regular share and is to be burned completely.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제사장의 모든 소제물은 온전히 불사르고 먹지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grain offering of a priest shall be burned completely; it must not be eaten."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아론과 그의 아들들에게 말하여 이르라 속죄제의 규례는 이러하니라 속죄제 제물은 지극히 거룩하니 여호와 앞 번제물을 잡는 곳에서 그 속죄제 제물을 잡을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Aaron and his sons: `These are the regulations for the sin offering: The sin offering is to be slaughtered before the LORD in the place the burnt offering is slaughtered; it is most holy.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죄를 위하여 제사 드리는 제사장이 그것을 먹되 곧 회막 뜰 거룩한 곳에서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who offers it shall eat it; it is to be eaten in a holy place, in the courtyard of the Tent of Meeting.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고기에 접촉하는 모든 자는 거룩할 것이며 그 피가 어떤 옷에든지 묻었으면 묻은 그것을 거룩한 곳에서 빨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touches any of the flesh will become holy, and if any of the blood is spattered on a garment, you must wash it in a holy place.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고기를 토기에 삶았으면 그 그릇을 깨뜨릴 것이요 유기에 삶았으면 그 그릇을 닦고 물에 씻을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clay pot the meat is cooked in must be broken; but if it is cooked in a bronze pot, the pot is to be scoured and rinsed with water.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제사장인 남자는 모두 그것을 먹을지니 그것은 지극히 거룩하니라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male in a priest's family may eat it; it is most holy.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남의 잃은 물건을 줍고도 사실을 부인하여 거짓 맹세하는 등 사람이 이 모든 일 중의 하나라도 행하여 범죄하면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if he finds lost property and lies about it, or if he swears falsely, or if he commits any such sin that people may do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피를 가지고 회막에 들어가 성소에서 속죄하게 한 속죄제 제물의 고기는 먹지 못할지니 불사를지니라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any sin offering whose blood is brought into the Tent of Meeting to make atonement in the Holy Place must not be eaten; it must be burned.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죄를 범하였고 죄가 있는 자니 그 훔친 것이나 착취한 것이나 맡은 것이나 잃은 물건을 주운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thus sins and becomes guilty, he must return what he has stolen or taken by extortion, or what was entrusted to him, or the lost property he found,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거짓 맹세한 모든 물건을 돌려보내되 곧 그 본래 물건에 오분의 일을 더하여 돌려보낼 것이니 그 죄가 드러나는 날에 그 임자에게 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whatever it was he swore falsely about. He must make restitution in full, add a fifth of the value to it and give it all to the owner on the day he presents his guilt offering.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또 그 속건제물을 여호와께 가져갈지니 곧 네가 지정한 가치대로 양 떼 중 흠 없는 숫양을 속건제물을 위하여 제사장에게로 끌고 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a penalty he must bring to the priest, that is, to the LORD, his guilt offering, a ram from the flock, one without defect and of the proper value.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제사장은 여호와 앞에서 그를 위하여 속죄한즉 그는 무슨 허물이든지 사함을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the priest will make atonement for him before the LORD, and he will be forgiven for any of these things he did that made him guilty."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아론과 그의 자손에게 명령하여 이르라 번제의 규례는 이러하니라 번제물은 아침까지 제단 위에 있는 석쇠 위에 두고 제단의 불이 그 위에서 꺼지지 않게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Aaron and his sons this command: `These are the regulations for the burnt offering: The burnt offering is to remain on the altar hearth throughout the night, till morning, and the fire must be kept burning on the altar.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