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여덟째 날에 모세가 아론과 그의 아들들과 이스라엘 장로들을 불러다가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Moses summoned Aaron and his sons and the elders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속죄제물의 기름과 콩팥과 간 꺼풀을 제단 위에서 불사르니 여호와께서 모세에게 명령하심과 같았고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altar he burned the fat, the kidneys and the covering of the liver from the sin offering, as the LORD commanded Moses;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고기와 가죽은 진영 밖에서 불사르니라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flesh and the hide he burned up outside the camp.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아론이 또 번제물을 잡으매 아론의 아들들이 그 피를 그에게로 가져오니 그가 그 피를 제단 사방에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slaughtered the burnt offering. His sons handed him the blood, and he sprinkled it against the altar on all sides.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또 번제의 제물 곧 그의 각과 머리를 그에게로 가져오매 그가 제단 위에서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handed him the burnt offering piece by piece, including the head, and he burned them on the altar.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내장과 정강이는 씻어서 단 위에 있는 번제물 위에서 불사르니라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washed the inner parts and the legs and burned them on top of the burnt offering on the altar.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또 백성의 예물을 드리되 곧 백성을 위한 속죄제의 염소를 가져다가 잡아 전과 같이 죄를 위하여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then brought the offering that was for the people. He took the goat for the people's sin offering and slaughtered it and offered it for a sin offering as he did with the first one.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번제물을 드리되 규례대로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the burnt offering and offered it in the prescribed 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소제를 드리되 그 중에서 그의 손에 한 움큼을 채워서 아침 번제물에 더하여 제단 위에서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brought the grain offering, took a handful of it and burned it on the altar in addition to the morning's burnt offering.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백성을 위하는 화목제물의 수소와 숫양을 잡으매 아론의 아들들이 그 피를 그에게로 가져오니 그가 제단 사방에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slaughtered the ox and the ram as the fellowship offering for the people. His sons handed him the blood, and he sprinkled it against the altar on all sides.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또 수소와 숫양의 기름과 기름진 꼬리와 내장에 덮인 것과 콩팥과 간 꺼풀을 아론에게로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fat portions of the ox and the ram -- the fat tail, the layer of fat, the kidneys and the covering of the liver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아론에게 이르되 속죄제를 위하여 흠 없는 송아지를 가져오고 번제를 위하여 흠 없는 숫양을 여호와 앞에 가져다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Aaron, "Take a bull calf for your sin offering and a ram for your burnt offering, both without defect, and present them before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기름을 가슴들 위에 놓으매 아론이 그 기름을 제단 위에서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they laid on the breasts, and then Aaron burned the fat on the altar.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가슴들과 오른쪽 뒷다리를 그가 여호와 앞에 요제로 흔드니 모세가 명령한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waved the breasts and the right thigh before the LORD as a wave offering, as Moses commanded.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아론이 백성을 향하여 손을 들어 축복함으로 속죄제와 번제와 화목제를 마치고 내려오니라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Aaron lifted his hands toward the people and blessed them. And having sacrificed the sin offering, the burnt offering and the fellowship offering, he stepped down.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모세와 아론이 회막에 들어갔다가 나와서 백성에게 축복하매 여호와의 영광이 온 백성에게 나타나며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then went into the Tent of Meeting. When they came out, they blessed the people; and the glory of the LORD appeared to all the people.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불이 여호와 앞에서 나와 제단 위의 번제물과 기름을 사른지라 온 백성이 이를 보고 소리 지르며 엎드렸더라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Fire came out from the presence of the LORD and consumed the burnt offering and the fat portions on the altar. And when all the people saw it, they shouted for joy and fell facedown.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자손에게 말하여 이르기를 너희는 속죄제를 위하여 숫염소를 가져오고 또 번제를 위하여 일 년 되고 흠 없는 송아지와 어린 양을 가져오고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to the Israelites: `Take a male goat for a sin offering, a calf and a lamb -- both a year old and without defect -- for a burnt offering,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화목제를 위하여 여호와 앞에 드릴 수소와 숫양을 가져오고 또 기름 섞은 소제물을 가져오라 하라 오늘 여호와께서 너희에게 나타나실 것임이니라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an ox and a ram for a fellowship offering to sacrifice before the LORD, together with a grain offering mixed with oil. For today the LORD will appear to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모세가 명령한 모든 것을 회막 앞으로 가져오고 온 회중이 나아와 여호와 앞에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the things Moses commanded to the front of the Tent of Meeting, and the entire assembly came near and stood before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이르되 이는 여호와께서 너희에게 하라고 명령하신 것이니 여호와의 영광이 너희에게 나타나리라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"This is what the LORD has commanded you to do, so that the glory of the LORD may appear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또 아론에게 이르되 너는 제단에 나아가 네 속죄제와 네 번제를 드려서 너를 위하여, 백성을 위하여 속죄하고 또 백성의 예물을 드려서 그들을 위하여 속죄하되 여호와의 명령대로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Aaron, "Come to the altar and sacrifice your sin offering and your burnt offering and make atonement for yourself and the people; sacrifice the offering that is for the people and make atonement for them, as the LORD has commanded."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아론이 제단에 나아가 자기를 위한 속죄제 송아지를 잡으매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Aaron came to the altar and slaughtered the calf as a sin offering for himself.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아론의 아들들이 그 피를 아론에게 가져오니 아론이 손가락으로 그 피를 찍어 제단 뿔들에 바르고 그 피는 제단 밑에 쏟고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sons brought the blood to him, and he dipped his finger into the blood and put it on the horns of the altar; the rest of the blood he poured out at the base of the altar.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